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7B42B4-CFDB-49F8-BE1F-DD315014E431}" v="20" dt="2020-09-24T10:18:34.2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29" autoAdjust="0"/>
    <p:restoredTop sz="94660"/>
  </p:normalViewPr>
  <p:slideViewPr>
    <p:cSldViewPr snapToGrid="0">
      <p:cViewPr varScale="1">
        <p:scale>
          <a:sx n="81" d="100"/>
          <a:sy n="81" d="100"/>
        </p:scale>
        <p:origin x="66" y="3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y" userId="9aaa51b3-a0c7-413e-a377-e3fdceec1328" providerId="ADAL" clId="{F27B42B4-CFDB-49F8-BE1F-DD315014E431}"/>
    <pc:docChg chg="mod modSld">
      <pc:chgData name="Andy" userId="9aaa51b3-a0c7-413e-a377-e3fdceec1328" providerId="ADAL" clId="{F27B42B4-CFDB-49F8-BE1F-DD315014E431}" dt="2020-09-24T07:37:43.902" v="8" actId="20577"/>
      <pc:docMkLst>
        <pc:docMk/>
      </pc:docMkLst>
      <pc:sldChg chg="modSp">
        <pc:chgData name="Andy" userId="9aaa51b3-a0c7-413e-a377-e3fdceec1328" providerId="ADAL" clId="{F27B42B4-CFDB-49F8-BE1F-DD315014E431}" dt="2020-09-24T07:37:43.902" v="8" actId="20577"/>
        <pc:sldMkLst>
          <pc:docMk/>
          <pc:sldMk cId="2511145600" sldId="258"/>
        </pc:sldMkLst>
        <pc:graphicFrameChg chg="mod">
          <ac:chgData name="Andy" userId="9aaa51b3-a0c7-413e-a377-e3fdceec1328" providerId="ADAL" clId="{F27B42B4-CFDB-49F8-BE1F-DD315014E431}" dt="2020-09-24T07:37:43.902" v="8" actId="20577"/>
          <ac:graphicFrameMkLst>
            <pc:docMk/>
            <pc:sldMk cId="2511145600" sldId="258"/>
            <ac:graphicFrameMk id="5" creationId="{A300E415-C109-4E8A-8251-F0A4F1B225AE}"/>
          </ac:graphicFrameMkLst>
        </pc:graphicFrameChg>
      </pc:sldChg>
      <pc:sldChg chg="modSp mod">
        <pc:chgData name="Andy" userId="9aaa51b3-a0c7-413e-a377-e3fdceec1328" providerId="ADAL" clId="{F27B42B4-CFDB-49F8-BE1F-DD315014E431}" dt="2020-09-24T07:37:23.373" v="4" actId="2"/>
        <pc:sldMkLst>
          <pc:docMk/>
          <pc:sldMk cId="2558797906" sldId="270"/>
        </pc:sldMkLst>
        <pc:spChg chg="mod">
          <ac:chgData name="Andy" userId="9aaa51b3-a0c7-413e-a377-e3fdceec1328" providerId="ADAL" clId="{F27B42B4-CFDB-49F8-BE1F-DD315014E431}" dt="2020-09-24T07:37:23.373" v="4" actId="2"/>
          <ac:spMkLst>
            <pc:docMk/>
            <pc:sldMk cId="2558797906" sldId="270"/>
            <ac:spMk id="3" creationId="{6119ABC7-E841-46F4-AD9A-CCF7C5378673}"/>
          </ac:spMkLst>
        </pc:spChg>
      </pc:sldChg>
    </pc:docChg>
  </pc:docChgLst>
  <pc:docChgLst>
    <pc:chgData name="Andy Rabbitte" userId="9aaa51b3-a0c7-413e-a377-e3fdceec1328" providerId="ADAL" clId="{F27B42B4-CFDB-49F8-BE1F-DD315014E431}"/>
    <pc:docChg chg="undo custSel addSld modSld">
      <pc:chgData name="Andy Rabbitte" userId="9aaa51b3-a0c7-413e-a377-e3fdceec1328" providerId="ADAL" clId="{F27B42B4-CFDB-49F8-BE1F-DD315014E431}" dt="2020-09-18T09:49:15.043" v="496" actId="5793"/>
      <pc:docMkLst>
        <pc:docMk/>
      </pc:docMkLst>
      <pc:sldChg chg="modSp mod">
        <pc:chgData name="Andy Rabbitte" userId="9aaa51b3-a0c7-413e-a377-e3fdceec1328" providerId="ADAL" clId="{F27B42B4-CFDB-49F8-BE1F-DD315014E431}" dt="2020-09-18T09:49:15.043" v="496" actId="5793"/>
        <pc:sldMkLst>
          <pc:docMk/>
          <pc:sldMk cId="562706681" sldId="256"/>
        </pc:sldMkLst>
        <pc:spChg chg="mod">
          <ac:chgData name="Andy Rabbitte" userId="9aaa51b3-a0c7-413e-a377-e3fdceec1328" providerId="ADAL" clId="{F27B42B4-CFDB-49F8-BE1F-DD315014E431}" dt="2020-09-18T09:49:15.043" v="496" actId="5793"/>
          <ac:spMkLst>
            <pc:docMk/>
            <pc:sldMk cId="562706681" sldId="256"/>
            <ac:spMk id="2" creationId="{52D314B4-6907-4387-B5E6-11F234AF8789}"/>
          </ac:spMkLst>
        </pc:spChg>
      </pc:sldChg>
      <pc:sldChg chg="modSp mod">
        <pc:chgData name="Andy Rabbitte" userId="9aaa51b3-a0c7-413e-a377-e3fdceec1328" providerId="ADAL" clId="{F27B42B4-CFDB-49F8-BE1F-DD315014E431}" dt="2020-09-11T10:35:54.700" v="14" actId="20577"/>
        <pc:sldMkLst>
          <pc:docMk/>
          <pc:sldMk cId="3046859819" sldId="257"/>
        </pc:sldMkLst>
        <pc:spChg chg="mod">
          <ac:chgData name="Andy Rabbitte" userId="9aaa51b3-a0c7-413e-a377-e3fdceec1328" providerId="ADAL" clId="{F27B42B4-CFDB-49F8-BE1F-DD315014E431}" dt="2020-09-11T10:35:54.700" v="14" actId="20577"/>
          <ac:spMkLst>
            <pc:docMk/>
            <pc:sldMk cId="3046859819" sldId="257"/>
            <ac:spMk id="3" creationId="{0205A138-0DE3-4B23-8220-DAFC4FAC952F}"/>
          </ac:spMkLst>
        </pc:spChg>
      </pc:sldChg>
      <pc:sldChg chg="addSp delSp modSp mod">
        <pc:chgData name="Andy Rabbitte" userId="9aaa51b3-a0c7-413e-a377-e3fdceec1328" providerId="ADAL" clId="{F27B42B4-CFDB-49F8-BE1F-DD315014E431}" dt="2020-09-16T08:48:50.931" v="482" actId="1076"/>
        <pc:sldMkLst>
          <pc:docMk/>
          <pc:sldMk cId="719634061" sldId="261"/>
        </pc:sldMkLst>
        <pc:spChg chg="del">
          <ac:chgData name="Andy Rabbitte" userId="9aaa51b3-a0c7-413e-a377-e3fdceec1328" providerId="ADAL" clId="{F27B42B4-CFDB-49F8-BE1F-DD315014E431}" dt="2020-09-16T08:48:29.317" v="478"/>
          <ac:spMkLst>
            <pc:docMk/>
            <pc:sldMk cId="719634061" sldId="261"/>
            <ac:spMk id="3" creationId="{FD9EA894-D1B6-4ADC-B049-B2D5893543A0}"/>
          </ac:spMkLst>
        </pc:spChg>
        <pc:picChg chg="add mod">
          <ac:chgData name="Andy Rabbitte" userId="9aaa51b3-a0c7-413e-a377-e3fdceec1328" providerId="ADAL" clId="{F27B42B4-CFDB-49F8-BE1F-DD315014E431}" dt="2020-09-16T08:48:50.931" v="482" actId="1076"/>
          <ac:picMkLst>
            <pc:docMk/>
            <pc:sldMk cId="719634061" sldId="261"/>
            <ac:picMk id="4" creationId="{2A0B8A5B-BDCA-4844-A8B9-443EF424D5B1}"/>
          </ac:picMkLst>
        </pc:picChg>
      </pc:sldChg>
      <pc:sldChg chg="addSp delSp modSp new mod">
        <pc:chgData name="Andy Rabbitte" userId="9aaa51b3-a0c7-413e-a377-e3fdceec1328" providerId="ADAL" clId="{F27B42B4-CFDB-49F8-BE1F-DD315014E431}" dt="2020-09-18T09:33:16.703" v="494" actId="1076"/>
        <pc:sldMkLst>
          <pc:docMk/>
          <pc:sldMk cId="3082239399" sldId="271"/>
        </pc:sldMkLst>
        <pc:spChg chg="mod">
          <ac:chgData name="Andy Rabbitte" userId="9aaa51b3-a0c7-413e-a377-e3fdceec1328" providerId="ADAL" clId="{F27B42B4-CFDB-49F8-BE1F-DD315014E431}" dt="2020-09-11T10:36:20.765" v="29" actId="20577"/>
          <ac:spMkLst>
            <pc:docMk/>
            <pc:sldMk cId="3082239399" sldId="271"/>
            <ac:spMk id="2" creationId="{6677582E-0F41-4F08-B183-1E3966FA1DA1}"/>
          </ac:spMkLst>
        </pc:spChg>
        <pc:spChg chg="mod">
          <ac:chgData name="Andy Rabbitte" userId="9aaa51b3-a0c7-413e-a377-e3fdceec1328" providerId="ADAL" clId="{F27B42B4-CFDB-49F8-BE1F-DD315014E431}" dt="2020-09-18T09:33:16.703" v="494" actId="1076"/>
          <ac:spMkLst>
            <pc:docMk/>
            <pc:sldMk cId="3082239399" sldId="271"/>
            <ac:spMk id="3" creationId="{A4700856-5C4A-4C1C-8FD9-5E85CDB5D4AB}"/>
          </ac:spMkLst>
        </pc:spChg>
        <pc:spChg chg="add del">
          <ac:chgData name="Andy Rabbitte" userId="9aaa51b3-a0c7-413e-a377-e3fdceec1328" providerId="ADAL" clId="{F27B42B4-CFDB-49F8-BE1F-DD315014E431}" dt="2020-09-11T11:00:15.403" v="455" actId="22"/>
          <ac:spMkLst>
            <pc:docMk/>
            <pc:sldMk cId="3082239399" sldId="271"/>
            <ac:spMk id="8" creationId="{DEF05BE6-D989-4AEB-9DCE-E8C2E204301C}"/>
          </ac:spMkLst>
        </pc:spChg>
        <pc:picChg chg="add mod">
          <ac:chgData name="Andy Rabbitte" userId="9aaa51b3-a0c7-413e-a377-e3fdceec1328" providerId="ADAL" clId="{F27B42B4-CFDB-49F8-BE1F-DD315014E431}" dt="2020-09-18T09:30:22.051" v="491" actId="1076"/>
          <ac:picMkLst>
            <pc:docMk/>
            <pc:sldMk cId="3082239399" sldId="271"/>
            <ac:picMk id="4" creationId="{A48DA8E3-86C6-4B34-9D9C-5AD1F9C79968}"/>
          </ac:picMkLst>
        </pc:picChg>
        <pc:picChg chg="add mod">
          <ac:chgData name="Andy Rabbitte" userId="9aaa51b3-a0c7-413e-a377-e3fdceec1328" providerId="ADAL" clId="{F27B42B4-CFDB-49F8-BE1F-DD315014E431}" dt="2020-09-11T11:15:46.017" v="475" actId="1076"/>
          <ac:picMkLst>
            <pc:docMk/>
            <pc:sldMk cId="3082239399" sldId="271"/>
            <ac:picMk id="5" creationId="{A957BF7C-BA73-4864-B12C-979C2AE2436C}"/>
          </ac:picMkLst>
        </pc:picChg>
        <pc:picChg chg="add mod">
          <ac:chgData name="Andy Rabbitte" userId="9aaa51b3-a0c7-413e-a377-e3fdceec1328" providerId="ADAL" clId="{F27B42B4-CFDB-49F8-BE1F-DD315014E431}" dt="2020-09-11T11:15:42.336" v="474" actId="1076"/>
          <ac:picMkLst>
            <pc:docMk/>
            <pc:sldMk cId="3082239399" sldId="271"/>
            <ac:picMk id="6" creationId="{DA969EB2-4546-4D94-B664-6FD3FC9C35E6}"/>
          </ac:picMkLst>
        </pc:picChg>
        <pc:picChg chg="add mod">
          <ac:chgData name="Andy Rabbitte" userId="9aaa51b3-a0c7-413e-a377-e3fdceec1328" providerId="ADAL" clId="{F27B42B4-CFDB-49F8-BE1F-DD315014E431}" dt="2020-09-18T09:30:19.040" v="490" actId="1076"/>
          <ac:picMkLst>
            <pc:docMk/>
            <pc:sldMk cId="3082239399" sldId="271"/>
            <ac:picMk id="7" creationId="{C9CD5153-FDCF-4796-820F-09A35C352E2C}"/>
          </ac:picMkLst>
        </pc:picChg>
        <pc:picChg chg="add mod">
          <ac:chgData name="Andy Rabbitte" userId="9aaa51b3-a0c7-413e-a377-e3fdceec1328" providerId="ADAL" clId="{F27B42B4-CFDB-49F8-BE1F-DD315014E431}" dt="2020-09-11T10:58:56.390" v="449" actId="14100"/>
          <ac:picMkLst>
            <pc:docMk/>
            <pc:sldMk cId="3082239399" sldId="271"/>
            <ac:picMk id="1026" creationId="{A8F48605-0831-4DB9-83C7-CA80352EC244}"/>
          </ac:picMkLst>
        </pc:picChg>
        <pc:picChg chg="add mod">
          <ac:chgData name="Andy Rabbitte" userId="9aaa51b3-a0c7-413e-a377-e3fdceec1328" providerId="ADAL" clId="{F27B42B4-CFDB-49F8-BE1F-DD315014E431}" dt="2020-09-11T11:15:52.282" v="477" actId="1076"/>
          <ac:picMkLst>
            <pc:docMk/>
            <pc:sldMk cId="3082239399" sldId="271"/>
            <ac:picMk id="1027" creationId="{23370919-B2D6-4E67-B640-35B63846926A}"/>
          </ac:picMkLst>
        </pc:picChg>
        <pc:picChg chg="add mod">
          <ac:chgData name="Andy Rabbitte" userId="9aaa51b3-a0c7-413e-a377-e3fdceec1328" providerId="ADAL" clId="{F27B42B4-CFDB-49F8-BE1F-DD315014E431}" dt="2020-09-11T11:15:49.190" v="476" actId="1076"/>
          <ac:picMkLst>
            <pc:docMk/>
            <pc:sldMk cId="3082239399" sldId="271"/>
            <ac:picMk id="1028" creationId="{A7576CB4-0F18-4E2D-9B5E-2DA735F89089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0CE974-B87C-412F-84BC-BD54F2784274}" type="doc">
      <dgm:prSet loTypeId="urn:microsoft.com/office/officeart/2005/8/layout/hierarchy1" loCatId="hierarchy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7974ECF-9BEA-479E-B572-66EA85848B66}">
      <dgm:prSet/>
      <dgm:spPr/>
      <dgm:t>
        <a:bodyPr/>
        <a:lstStyle/>
        <a:p>
          <a:r>
            <a:rPr lang="en-GB" dirty="0"/>
            <a:t>Our PCN carriers and made of Polythene or Polycoated paper, fully personalised options available whilst protecting your ticket from the elements with a clear visual of the charge.</a:t>
          </a:r>
          <a:endParaRPr lang="en-US" dirty="0"/>
        </a:p>
      </dgm:t>
    </dgm:pt>
    <dgm:pt modelId="{74EFF052-D230-4000-8350-5F5527988AD7}" type="parTrans" cxnId="{51EAAB28-9501-47B1-A065-8B9AB88A745A}">
      <dgm:prSet/>
      <dgm:spPr/>
      <dgm:t>
        <a:bodyPr/>
        <a:lstStyle/>
        <a:p>
          <a:endParaRPr lang="en-US"/>
        </a:p>
      </dgm:t>
    </dgm:pt>
    <dgm:pt modelId="{CAB947CE-202F-462C-99AB-DD3903DD7B94}" type="sibTrans" cxnId="{51EAAB28-9501-47B1-A065-8B9AB88A745A}">
      <dgm:prSet/>
      <dgm:spPr/>
      <dgm:t>
        <a:bodyPr/>
        <a:lstStyle/>
        <a:p>
          <a:endParaRPr lang="en-US"/>
        </a:p>
      </dgm:t>
    </dgm:pt>
    <dgm:pt modelId="{C4337E8F-B6C6-46A7-BC41-28DF3D707B74}">
      <dgm:prSet/>
      <dgm:spPr/>
      <dgm:t>
        <a:bodyPr/>
        <a:lstStyle/>
        <a:p>
          <a:r>
            <a:rPr lang="en-GB" dirty="0"/>
            <a:t>We now also offer a recyclable PCN carrier which leaves no residue of adhesive behind for client satisfaction.</a:t>
          </a:r>
          <a:endParaRPr lang="en-US" dirty="0"/>
        </a:p>
      </dgm:t>
    </dgm:pt>
    <dgm:pt modelId="{3A9D2E9E-AFB9-4E8D-8ADC-D70F7176779A}" type="parTrans" cxnId="{E1315228-1C72-40B9-9085-1CF27067CDB4}">
      <dgm:prSet/>
      <dgm:spPr/>
      <dgm:t>
        <a:bodyPr/>
        <a:lstStyle/>
        <a:p>
          <a:endParaRPr lang="en-US"/>
        </a:p>
      </dgm:t>
    </dgm:pt>
    <dgm:pt modelId="{08A2D005-CB97-442E-8A97-6EB2007176BF}" type="sibTrans" cxnId="{E1315228-1C72-40B9-9085-1CF27067CDB4}">
      <dgm:prSet/>
      <dgm:spPr/>
      <dgm:t>
        <a:bodyPr/>
        <a:lstStyle/>
        <a:p>
          <a:endParaRPr lang="en-US"/>
        </a:p>
      </dgm:t>
    </dgm:pt>
    <dgm:pt modelId="{E0622CE8-9E6E-498A-8EAC-4224198701D2}" type="pres">
      <dgm:prSet presAssocID="{5D0CE974-B87C-412F-84BC-BD54F278427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C9D6785-A90C-4483-B6BA-B297C18E0BEF}" type="pres">
      <dgm:prSet presAssocID="{67974ECF-9BEA-479E-B572-66EA85848B66}" presName="hierRoot1" presStyleCnt="0"/>
      <dgm:spPr/>
    </dgm:pt>
    <dgm:pt modelId="{92DC211A-4499-4FC1-B7A9-B084A9EC2178}" type="pres">
      <dgm:prSet presAssocID="{67974ECF-9BEA-479E-B572-66EA85848B66}" presName="composite" presStyleCnt="0"/>
      <dgm:spPr/>
    </dgm:pt>
    <dgm:pt modelId="{8716150A-4273-40B5-A00D-1F83A49E2825}" type="pres">
      <dgm:prSet presAssocID="{67974ECF-9BEA-479E-B572-66EA85848B66}" presName="background" presStyleLbl="node0" presStyleIdx="0" presStyleCnt="2"/>
      <dgm:spPr/>
    </dgm:pt>
    <dgm:pt modelId="{3E957175-30F1-445B-8B59-C7AD1C4546AB}" type="pres">
      <dgm:prSet presAssocID="{67974ECF-9BEA-479E-B572-66EA85848B66}" presName="text" presStyleLbl="fgAcc0" presStyleIdx="0" presStyleCnt="2">
        <dgm:presLayoutVars>
          <dgm:chPref val="3"/>
        </dgm:presLayoutVars>
      </dgm:prSet>
      <dgm:spPr/>
    </dgm:pt>
    <dgm:pt modelId="{468997F9-8EDC-4A4D-A53E-71152F0961B9}" type="pres">
      <dgm:prSet presAssocID="{67974ECF-9BEA-479E-B572-66EA85848B66}" presName="hierChild2" presStyleCnt="0"/>
      <dgm:spPr/>
    </dgm:pt>
    <dgm:pt modelId="{0E5E7DB1-CF12-41CB-BB99-73B4B27A165F}" type="pres">
      <dgm:prSet presAssocID="{C4337E8F-B6C6-46A7-BC41-28DF3D707B74}" presName="hierRoot1" presStyleCnt="0"/>
      <dgm:spPr/>
    </dgm:pt>
    <dgm:pt modelId="{C615BEFC-604C-4615-A3CA-8768CD5D6769}" type="pres">
      <dgm:prSet presAssocID="{C4337E8F-B6C6-46A7-BC41-28DF3D707B74}" presName="composite" presStyleCnt="0"/>
      <dgm:spPr/>
    </dgm:pt>
    <dgm:pt modelId="{71F86858-3B21-4F35-9EB8-B7BB30E5F480}" type="pres">
      <dgm:prSet presAssocID="{C4337E8F-B6C6-46A7-BC41-28DF3D707B74}" presName="background" presStyleLbl="node0" presStyleIdx="1" presStyleCnt="2"/>
      <dgm:spPr/>
    </dgm:pt>
    <dgm:pt modelId="{C4EEC147-4C90-466E-BAB6-DFF937C32690}" type="pres">
      <dgm:prSet presAssocID="{C4337E8F-B6C6-46A7-BC41-28DF3D707B74}" presName="text" presStyleLbl="fgAcc0" presStyleIdx="1" presStyleCnt="2">
        <dgm:presLayoutVars>
          <dgm:chPref val="3"/>
        </dgm:presLayoutVars>
      </dgm:prSet>
      <dgm:spPr/>
    </dgm:pt>
    <dgm:pt modelId="{36951033-170E-4098-8DE0-CA73BAE6E9CD}" type="pres">
      <dgm:prSet presAssocID="{C4337E8F-B6C6-46A7-BC41-28DF3D707B74}" presName="hierChild2" presStyleCnt="0"/>
      <dgm:spPr/>
    </dgm:pt>
  </dgm:ptLst>
  <dgm:cxnLst>
    <dgm:cxn modelId="{E1315228-1C72-40B9-9085-1CF27067CDB4}" srcId="{5D0CE974-B87C-412F-84BC-BD54F2784274}" destId="{C4337E8F-B6C6-46A7-BC41-28DF3D707B74}" srcOrd="1" destOrd="0" parTransId="{3A9D2E9E-AFB9-4E8D-8ADC-D70F7176779A}" sibTransId="{08A2D005-CB97-442E-8A97-6EB2007176BF}"/>
    <dgm:cxn modelId="{51EAAB28-9501-47B1-A065-8B9AB88A745A}" srcId="{5D0CE974-B87C-412F-84BC-BD54F2784274}" destId="{67974ECF-9BEA-479E-B572-66EA85848B66}" srcOrd="0" destOrd="0" parTransId="{74EFF052-D230-4000-8350-5F5527988AD7}" sibTransId="{CAB947CE-202F-462C-99AB-DD3903DD7B94}"/>
    <dgm:cxn modelId="{2F3EC287-4B2D-45CB-B259-55F914DC1294}" type="presOf" srcId="{67974ECF-9BEA-479E-B572-66EA85848B66}" destId="{3E957175-30F1-445B-8B59-C7AD1C4546AB}" srcOrd="0" destOrd="0" presId="urn:microsoft.com/office/officeart/2005/8/layout/hierarchy1"/>
    <dgm:cxn modelId="{1876F8B5-0C58-4A44-B50F-190C1C8338F1}" type="presOf" srcId="{5D0CE974-B87C-412F-84BC-BD54F2784274}" destId="{E0622CE8-9E6E-498A-8EAC-4224198701D2}" srcOrd="0" destOrd="0" presId="urn:microsoft.com/office/officeart/2005/8/layout/hierarchy1"/>
    <dgm:cxn modelId="{666C6DF6-3FF4-4027-9E13-76EF9CEA6542}" type="presOf" srcId="{C4337E8F-B6C6-46A7-BC41-28DF3D707B74}" destId="{C4EEC147-4C90-466E-BAB6-DFF937C32690}" srcOrd="0" destOrd="0" presId="urn:microsoft.com/office/officeart/2005/8/layout/hierarchy1"/>
    <dgm:cxn modelId="{F8B95E72-9FA5-4C01-8203-2F9127D88941}" type="presParOf" srcId="{E0622CE8-9E6E-498A-8EAC-4224198701D2}" destId="{2C9D6785-A90C-4483-B6BA-B297C18E0BEF}" srcOrd="0" destOrd="0" presId="urn:microsoft.com/office/officeart/2005/8/layout/hierarchy1"/>
    <dgm:cxn modelId="{A64B7EB1-CCCB-473B-82F4-317AB3F02B6C}" type="presParOf" srcId="{2C9D6785-A90C-4483-B6BA-B297C18E0BEF}" destId="{92DC211A-4499-4FC1-B7A9-B084A9EC2178}" srcOrd="0" destOrd="0" presId="urn:microsoft.com/office/officeart/2005/8/layout/hierarchy1"/>
    <dgm:cxn modelId="{9659461E-5790-42AF-B442-18C184071519}" type="presParOf" srcId="{92DC211A-4499-4FC1-B7A9-B084A9EC2178}" destId="{8716150A-4273-40B5-A00D-1F83A49E2825}" srcOrd="0" destOrd="0" presId="urn:microsoft.com/office/officeart/2005/8/layout/hierarchy1"/>
    <dgm:cxn modelId="{017DB9D1-B48F-4158-89DF-9171E82BF8C8}" type="presParOf" srcId="{92DC211A-4499-4FC1-B7A9-B084A9EC2178}" destId="{3E957175-30F1-445B-8B59-C7AD1C4546AB}" srcOrd="1" destOrd="0" presId="urn:microsoft.com/office/officeart/2005/8/layout/hierarchy1"/>
    <dgm:cxn modelId="{970E6162-9A11-48B2-862A-E6D6C2E4E3A2}" type="presParOf" srcId="{2C9D6785-A90C-4483-B6BA-B297C18E0BEF}" destId="{468997F9-8EDC-4A4D-A53E-71152F0961B9}" srcOrd="1" destOrd="0" presId="urn:microsoft.com/office/officeart/2005/8/layout/hierarchy1"/>
    <dgm:cxn modelId="{211A64E0-4146-40E4-99B7-121564677AA7}" type="presParOf" srcId="{E0622CE8-9E6E-498A-8EAC-4224198701D2}" destId="{0E5E7DB1-CF12-41CB-BB99-73B4B27A165F}" srcOrd="1" destOrd="0" presId="urn:microsoft.com/office/officeart/2005/8/layout/hierarchy1"/>
    <dgm:cxn modelId="{02AD53E6-5123-4371-A59B-D53C2BE6E898}" type="presParOf" srcId="{0E5E7DB1-CF12-41CB-BB99-73B4B27A165F}" destId="{C615BEFC-604C-4615-A3CA-8768CD5D6769}" srcOrd="0" destOrd="0" presId="urn:microsoft.com/office/officeart/2005/8/layout/hierarchy1"/>
    <dgm:cxn modelId="{F7392F22-B0D4-4573-AFFA-5F46A363C279}" type="presParOf" srcId="{C615BEFC-604C-4615-A3CA-8768CD5D6769}" destId="{71F86858-3B21-4F35-9EB8-B7BB30E5F480}" srcOrd="0" destOrd="0" presId="urn:microsoft.com/office/officeart/2005/8/layout/hierarchy1"/>
    <dgm:cxn modelId="{DB3ECFF1-BBD8-4320-B338-A6C987ADE4E3}" type="presParOf" srcId="{C615BEFC-604C-4615-A3CA-8768CD5D6769}" destId="{C4EEC147-4C90-466E-BAB6-DFF937C32690}" srcOrd="1" destOrd="0" presId="urn:microsoft.com/office/officeart/2005/8/layout/hierarchy1"/>
    <dgm:cxn modelId="{F86CB1F4-D2E6-4C36-BBF6-DC3C7EF361F4}" type="presParOf" srcId="{0E5E7DB1-CF12-41CB-BB99-73B4B27A165F}" destId="{36951033-170E-4098-8DE0-CA73BAE6E9C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D96899-6430-40C8-B426-8CCC161A4629}" type="doc">
      <dgm:prSet loTypeId="urn:microsoft.com/office/officeart/2005/8/layout/hierarchy1" loCatId="hierarchy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7084EC5-2813-4C9A-BE70-F328A2569B82}">
      <dgm:prSet/>
      <dgm:spPr/>
      <dgm:t>
        <a:bodyPr/>
        <a:lstStyle/>
        <a:p>
          <a:r>
            <a:rPr lang="en-GB" dirty="0"/>
            <a:t>We manufacture thermal ticket rolls for all makes of printers with the use of only high quality paper.</a:t>
          </a:r>
          <a:endParaRPr lang="en-US" dirty="0"/>
        </a:p>
      </dgm:t>
    </dgm:pt>
    <dgm:pt modelId="{5BC08F88-133E-4878-9BF7-E7AC34BE042E}" type="parTrans" cxnId="{A7C239B1-A232-4D59-AAE9-E848BC1001B4}">
      <dgm:prSet/>
      <dgm:spPr/>
      <dgm:t>
        <a:bodyPr/>
        <a:lstStyle/>
        <a:p>
          <a:endParaRPr lang="en-US"/>
        </a:p>
      </dgm:t>
    </dgm:pt>
    <dgm:pt modelId="{08E85968-23D2-40A8-ABD1-33B45409E3FA}" type="sibTrans" cxnId="{A7C239B1-A232-4D59-AAE9-E848BC1001B4}">
      <dgm:prSet/>
      <dgm:spPr/>
      <dgm:t>
        <a:bodyPr/>
        <a:lstStyle/>
        <a:p>
          <a:endParaRPr lang="en-US"/>
        </a:p>
      </dgm:t>
    </dgm:pt>
    <dgm:pt modelId="{C03A3DEC-B986-45AF-BAC7-AF814E40148B}">
      <dgm:prSet/>
      <dgm:spPr/>
      <dgm:t>
        <a:bodyPr/>
        <a:lstStyle/>
        <a:p>
          <a:r>
            <a:rPr lang="en-GB" dirty="0"/>
            <a:t>All our thermal tickets can be fully customised by size, design, layout paper type and grade to suit your needs.</a:t>
          </a:r>
          <a:endParaRPr lang="en-US" dirty="0"/>
        </a:p>
      </dgm:t>
    </dgm:pt>
    <dgm:pt modelId="{2F8F4196-D9FF-472E-94FC-4CDE2C6F0DDB}" type="parTrans" cxnId="{40660430-CF19-4BF0-8071-63832DFD2287}">
      <dgm:prSet/>
      <dgm:spPr/>
      <dgm:t>
        <a:bodyPr/>
        <a:lstStyle/>
        <a:p>
          <a:endParaRPr lang="en-US"/>
        </a:p>
      </dgm:t>
    </dgm:pt>
    <dgm:pt modelId="{E38DB803-16F0-4AD2-9F42-1F087BC0D63F}" type="sibTrans" cxnId="{40660430-CF19-4BF0-8071-63832DFD2287}">
      <dgm:prSet/>
      <dgm:spPr/>
      <dgm:t>
        <a:bodyPr/>
        <a:lstStyle/>
        <a:p>
          <a:endParaRPr lang="en-US"/>
        </a:p>
      </dgm:t>
    </dgm:pt>
    <dgm:pt modelId="{304CC80C-5AA3-4272-A74D-7F5F6D1091C0}" type="pres">
      <dgm:prSet presAssocID="{FAD96899-6430-40C8-B426-8CCC161A462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C463721-5264-4CE3-924D-FA4FEFFDCC4A}" type="pres">
      <dgm:prSet presAssocID="{E7084EC5-2813-4C9A-BE70-F328A2569B82}" presName="hierRoot1" presStyleCnt="0"/>
      <dgm:spPr/>
    </dgm:pt>
    <dgm:pt modelId="{5E757BBA-E971-467F-9ABB-EA2250B366FC}" type="pres">
      <dgm:prSet presAssocID="{E7084EC5-2813-4C9A-BE70-F328A2569B82}" presName="composite" presStyleCnt="0"/>
      <dgm:spPr/>
    </dgm:pt>
    <dgm:pt modelId="{805739F2-3B76-42F4-80C0-70E56A1B842B}" type="pres">
      <dgm:prSet presAssocID="{E7084EC5-2813-4C9A-BE70-F328A2569B82}" presName="background" presStyleLbl="node0" presStyleIdx="0" presStyleCnt="2"/>
      <dgm:spPr/>
    </dgm:pt>
    <dgm:pt modelId="{5FABBA47-0E34-4D42-89FF-97EBAE5199CD}" type="pres">
      <dgm:prSet presAssocID="{E7084EC5-2813-4C9A-BE70-F328A2569B82}" presName="text" presStyleLbl="fgAcc0" presStyleIdx="0" presStyleCnt="2">
        <dgm:presLayoutVars>
          <dgm:chPref val="3"/>
        </dgm:presLayoutVars>
      </dgm:prSet>
      <dgm:spPr/>
    </dgm:pt>
    <dgm:pt modelId="{CE4065A6-3F6D-4917-925D-52F16232D4FA}" type="pres">
      <dgm:prSet presAssocID="{E7084EC5-2813-4C9A-BE70-F328A2569B82}" presName="hierChild2" presStyleCnt="0"/>
      <dgm:spPr/>
    </dgm:pt>
    <dgm:pt modelId="{F2DF83C4-1BE7-454A-96A6-F59D035A8E34}" type="pres">
      <dgm:prSet presAssocID="{C03A3DEC-B986-45AF-BAC7-AF814E40148B}" presName="hierRoot1" presStyleCnt="0"/>
      <dgm:spPr/>
    </dgm:pt>
    <dgm:pt modelId="{CD55E5D6-AB61-42E2-A0FB-B8988716D3F2}" type="pres">
      <dgm:prSet presAssocID="{C03A3DEC-B986-45AF-BAC7-AF814E40148B}" presName="composite" presStyleCnt="0"/>
      <dgm:spPr/>
    </dgm:pt>
    <dgm:pt modelId="{517AF5D6-D031-47FD-AC46-5FAF9E3BE211}" type="pres">
      <dgm:prSet presAssocID="{C03A3DEC-B986-45AF-BAC7-AF814E40148B}" presName="background" presStyleLbl="node0" presStyleIdx="1" presStyleCnt="2"/>
      <dgm:spPr/>
    </dgm:pt>
    <dgm:pt modelId="{826B365A-E844-4A10-B95E-8728164BBA24}" type="pres">
      <dgm:prSet presAssocID="{C03A3DEC-B986-45AF-BAC7-AF814E40148B}" presName="text" presStyleLbl="fgAcc0" presStyleIdx="1" presStyleCnt="2">
        <dgm:presLayoutVars>
          <dgm:chPref val="3"/>
        </dgm:presLayoutVars>
      </dgm:prSet>
      <dgm:spPr/>
    </dgm:pt>
    <dgm:pt modelId="{D9492991-22C8-4CAF-9562-8F3E8961D916}" type="pres">
      <dgm:prSet presAssocID="{C03A3DEC-B986-45AF-BAC7-AF814E40148B}" presName="hierChild2" presStyleCnt="0"/>
      <dgm:spPr/>
    </dgm:pt>
  </dgm:ptLst>
  <dgm:cxnLst>
    <dgm:cxn modelId="{40660430-CF19-4BF0-8071-63832DFD2287}" srcId="{FAD96899-6430-40C8-B426-8CCC161A4629}" destId="{C03A3DEC-B986-45AF-BAC7-AF814E40148B}" srcOrd="1" destOrd="0" parTransId="{2F8F4196-D9FF-472E-94FC-4CDE2C6F0DDB}" sibTransId="{E38DB803-16F0-4AD2-9F42-1F087BC0D63F}"/>
    <dgm:cxn modelId="{DF1CA767-2E4A-47DA-9A1B-68F1D9981556}" type="presOf" srcId="{FAD96899-6430-40C8-B426-8CCC161A4629}" destId="{304CC80C-5AA3-4272-A74D-7F5F6D1091C0}" srcOrd="0" destOrd="0" presId="urn:microsoft.com/office/officeart/2005/8/layout/hierarchy1"/>
    <dgm:cxn modelId="{946D5A68-BEA6-45F0-A051-A6C439D7E37F}" type="presOf" srcId="{E7084EC5-2813-4C9A-BE70-F328A2569B82}" destId="{5FABBA47-0E34-4D42-89FF-97EBAE5199CD}" srcOrd="0" destOrd="0" presId="urn:microsoft.com/office/officeart/2005/8/layout/hierarchy1"/>
    <dgm:cxn modelId="{A7C239B1-A232-4D59-AAE9-E848BC1001B4}" srcId="{FAD96899-6430-40C8-B426-8CCC161A4629}" destId="{E7084EC5-2813-4C9A-BE70-F328A2569B82}" srcOrd="0" destOrd="0" parTransId="{5BC08F88-133E-4878-9BF7-E7AC34BE042E}" sibTransId="{08E85968-23D2-40A8-ABD1-33B45409E3FA}"/>
    <dgm:cxn modelId="{4A72E2C9-3586-4E8F-91F4-67DB567C1F9D}" type="presOf" srcId="{C03A3DEC-B986-45AF-BAC7-AF814E40148B}" destId="{826B365A-E844-4A10-B95E-8728164BBA24}" srcOrd="0" destOrd="0" presId="urn:microsoft.com/office/officeart/2005/8/layout/hierarchy1"/>
    <dgm:cxn modelId="{773B44C8-0D56-4569-8503-E5D82A2405C9}" type="presParOf" srcId="{304CC80C-5AA3-4272-A74D-7F5F6D1091C0}" destId="{9C463721-5264-4CE3-924D-FA4FEFFDCC4A}" srcOrd="0" destOrd="0" presId="urn:microsoft.com/office/officeart/2005/8/layout/hierarchy1"/>
    <dgm:cxn modelId="{9337D8CF-7D39-4092-B31B-139B3F625867}" type="presParOf" srcId="{9C463721-5264-4CE3-924D-FA4FEFFDCC4A}" destId="{5E757BBA-E971-467F-9ABB-EA2250B366FC}" srcOrd="0" destOrd="0" presId="urn:microsoft.com/office/officeart/2005/8/layout/hierarchy1"/>
    <dgm:cxn modelId="{AB8F9E1D-B7B0-4ED1-8F9B-76E430B3A9FD}" type="presParOf" srcId="{5E757BBA-E971-467F-9ABB-EA2250B366FC}" destId="{805739F2-3B76-42F4-80C0-70E56A1B842B}" srcOrd="0" destOrd="0" presId="urn:microsoft.com/office/officeart/2005/8/layout/hierarchy1"/>
    <dgm:cxn modelId="{48CCF0F4-781A-4AEA-9BDB-7D8B8DCF8B87}" type="presParOf" srcId="{5E757BBA-E971-467F-9ABB-EA2250B366FC}" destId="{5FABBA47-0E34-4D42-89FF-97EBAE5199CD}" srcOrd="1" destOrd="0" presId="urn:microsoft.com/office/officeart/2005/8/layout/hierarchy1"/>
    <dgm:cxn modelId="{3EFA7CAF-636E-4A8D-949D-24FCE4AD5FDE}" type="presParOf" srcId="{9C463721-5264-4CE3-924D-FA4FEFFDCC4A}" destId="{CE4065A6-3F6D-4917-925D-52F16232D4FA}" srcOrd="1" destOrd="0" presId="urn:microsoft.com/office/officeart/2005/8/layout/hierarchy1"/>
    <dgm:cxn modelId="{26D6B436-3795-456A-914B-3DD5EF547A2D}" type="presParOf" srcId="{304CC80C-5AA3-4272-A74D-7F5F6D1091C0}" destId="{F2DF83C4-1BE7-454A-96A6-F59D035A8E34}" srcOrd="1" destOrd="0" presId="urn:microsoft.com/office/officeart/2005/8/layout/hierarchy1"/>
    <dgm:cxn modelId="{8879FB54-5041-466B-886B-726EB7722FFE}" type="presParOf" srcId="{F2DF83C4-1BE7-454A-96A6-F59D035A8E34}" destId="{CD55E5D6-AB61-42E2-A0FB-B8988716D3F2}" srcOrd="0" destOrd="0" presId="urn:microsoft.com/office/officeart/2005/8/layout/hierarchy1"/>
    <dgm:cxn modelId="{3786F5B3-F66A-4771-9C69-827CA6CE896F}" type="presParOf" srcId="{CD55E5D6-AB61-42E2-A0FB-B8988716D3F2}" destId="{517AF5D6-D031-47FD-AC46-5FAF9E3BE211}" srcOrd="0" destOrd="0" presId="urn:microsoft.com/office/officeart/2005/8/layout/hierarchy1"/>
    <dgm:cxn modelId="{0D9EF7FA-23C4-4725-83B8-8C99393DD5E4}" type="presParOf" srcId="{CD55E5D6-AB61-42E2-A0FB-B8988716D3F2}" destId="{826B365A-E844-4A10-B95E-8728164BBA24}" srcOrd="1" destOrd="0" presId="urn:microsoft.com/office/officeart/2005/8/layout/hierarchy1"/>
    <dgm:cxn modelId="{7DF8DC71-A5B1-4D09-84E2-47FCEA6FF056}" type="presParOf" srcId="{F2DF83C4-1BE7-454A-96A6-F59D035A8E34}" destId="{D9492991-22C8-4CAF-9562-8F3E8961D91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84D9FA-05AD-4473-9903-44FFDF531671}" type="doc">
      <dgm:prSet loTypeId="urn:microsoft.com/office/officeart/2005/8/layout/hierarchy1" loCatId="hierarchy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9EABE6A-332D-4016-AC02-0CE4D687B8BF}">
      <dgm:prSet/>
      <dgm:spPr/>
      <dgm:t>
        <a:bodyPr/>
        <a:lstStyle/>
        <a:p>
          <a:r>
            <a:rPr lang="en-GB" dirty="0"/>
            <a:t>We offer a range of parking signs bespoke to your need fo your car park or general signage.</a:t>
          </a:r>
          <a:endParaRPr lang="en-US" dirty="0"/>
        </a:p>
      </dgm:t>
    </dgm:pt>
    <dgm:pt modelId="{0A29D14A-4C18-4DAF-8460-D16717EC5E74}" type="parTrans" cxnId="{FD708F24-3456-42A1-924B-71DE1C1E448F}">
      <dgm:prSet/>
      <dgm:spPr/>
      <dgm:t>
        <a:bodyPr/>
        <a:lstStyle/>
        <a:p>
          <a:endParaRPr lang="en-US"/>
        </a:p>
      </dgm:t>
    </dgm:pt>
    <dgm:pt modelId="{20F10847-8070-4613-8AF2-1565CA48DC4A}" type="sibTrans" cxnId="{FD708F24-3456-42A1-924B-71DE1C1E448F}">
      <dgm:prSet/>
      <dgm:spPr/>
      <dgm:t>
        <a:bodyPr/>
        <a:lstStyle/>
        <a:p>
          <a:endParaRPr lang="en-US"/>
        </a:p>
      </dgm:t>
    </dgm:pt>
    <dgm:pt modelId="{CD923A68-77B3-4001-B710-1022FCB2CA0E}">
      <dgm:prSet/>
      <dgm:spPr/>
      <dgm:t>
        <a:bodyPr/>
        <a:lstStyle/>
        <a:p>
          <a:r>
            <a:rPr lang="en-GB" dirty="0"/>
            <a:t>All signs can be single or double sided and are power coated to eight a RAL or BS4800 paint number. </a:t>
          </a:r>
          <a:endParaRPr lang="en-US" dirty="0"/>
        </a:p>
      </dgm:t>
    </dgm:pt>
    <dgm:pt modelId="{12FE747C-8EDC-44EE-AB50-D9AE25AD870E}" type="parTrans" cxnId="{05EBE5D2-8866-45DB-99EB-EA502BE3637F}">
      <dgm:prSet/>
      <dgm:spPr/>
      <dgm:t>
        <a:bodyPr/>
        <a:lstStyle/>
        <a:p>
          <a:endParaRPr lang="en-US"/>
        </a:p>
      </dgm:t>
    </dgm:pt>
    <dgm:pt modelId="{D9AD3137-E2B6-477B-A503-0C375E7702A0}" type="sibTrans" cxnId="{05EBE5D2-8866-45DB-99EB-EA502BE3637F}">
      <dgm:prSet/>
      <dgm:spPr/>
      <dgm:t>
        <a:bodyPr/>
        <a:lstStyle/>
        <a:p>
          <a:endParaRPr lang="en-US"/>
        </a:p>
      </dgm:t>
    </dgm:pt>
    <dgm:pt modelId="{D1D87D1A-0A55-46FB-824E-A3D7A355D9CC}">
      <dgm:prSet/>
      <dgm:spPr/>
      <dgm:t>
        <a:bodyPr/>
        <a:lstStyle/>
        <a:p>
          <a:r>
            <a:rPr lang="en-GB" dirty="0"/>
            <a:t>We supply signs in a range of different materials and fixing options depending on your needs, all of which we would be happy to discuss with you.</a:t>
          </a:r>
          <a:endParaRPr lang="en-US" dirty="0"/>
        </a:p>
      </dgm:t>
    </dgm:pt>
    <dgm:pt modelId="{5468864D-68FD-4C0A-B621-3106F85F6595}" type="parTrans" cxnId="{46F374E2-6108-41F3-A835-7A9FC658A692}">
      <dgm:prSet/>
      <dgm:spPr/>
      <dgm:t>
        <a:bodyPr/>
        <a:lstStyle/>
        <a:p>
          <a:endParaRPr lang="en-US"/>
        </a:p>
      </dgm:t>
    </dgm:pt>
    <dgm:pt modelId="{348DB908-031E-4076-8880-7B738FE2A384}" type="sibTrans" cxnId="{46F374E2-6108-41F3-A835-7A9FC658A692}">
      <dgm:prSet/>
      <dgm:spPr/>
      <dgm:t>
        <a:bodyPr/>
        <a:lstStyle/>
        <a:p>
          <a:endParaRPr lang="en-US"/>
        </a:p>
      </dgm:t>
    </dgm:pt>
    <dgm:pt modelId="{3D2C3318-4C3C-4CC7-9A44-8A9D1D5F5100}" type="pres">
      <dgm:prSet presAssocID="{C484D9FA-05AD-4473-9903-44FFDF53167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D145A41-C3D2-4102-91C2-64B5CFCEE545}" type="pres">
      <dgm:prSet presAssocID="{99EABE6A-332D-4016-AC02-0CE4D687B8BF}" presName="hierRoot1" presStyleCnt="0"/>
      <dgm:spPr/>
    </dgm:pt>
    <dgm:pt modelId="{2E4EF751-FF8D-4850-B328-26AD2336AC7F}" type="pres">
      <dgm:prSet presAssocID="{99EABE6A-332D-4016-AC02-0CE4D687B8BF}" presName="composite" presStyleCnt="0"/>
      <dgm:spPr/>
    </dgm:pt>
    <dgm:pt modelId="{8AAE1D7F-6DEB-4424-98A5-B9999CC16125}" type="pres">
      <dgm:prSet presAssocID="{99EABE6A-332D-4016-AC02-0CE4D687B8BF}" presName="background" presStyleLbl="node0" presStyleIdx="0" presStyleCnt="3"/>
      <dgm:spPr/>
    </dgm:pt>
    <dgm:pt modelId="{9205542C-433D-4597-BED4-2EFB4C0EC326}" type="pres">
      <dgm:prSet presAssocID="{99EABE6A-332D-4016-AC02-0CE4D687B8BF}" presName="text" presStyleLbl="fgAcc0" presStyleIdx="0" presStyleCnt="3">
        <dgm:presLayoutVars>
          <dgm:chPref val="3"/>
        </dgm:presLayoutVars>
      </dgm:prSet>
      <dgm:spPr/>
    </dgm:pt>
    <dgm:pt modelId="{0E8088CB-37CF-4ABA-9078-1B11D239F610}" type="pres">
      <dgm:prSet presAssocID="{99EABE6A-332D-4016-AC02-0CE4D687B8BF}" presName="hierChild2" presStyleCnt="0"/>
      <dgm:spPr/>
    </dgm:pt>
    <dgm:pt modelId="{8F143B64-9B0F-4486-AD4D-BF6468A8FE50}" type="pres">
      <dgm:prSet presAssocID="{CD923A68-77B3-4001-B710-1022FCB2CA0E}" presName="hierRoot1" presStyleCnt="0"/>
      <dgm:spPr/>
    </dgm:pt>
    <dgm:pt modelId="{55B062BD-B3AB-4722-BA83-2615551F9234}" type="pres">
      <dgm:prSet presAssocID="{CD923A68-77B3-4001-B710-1022FCB2CA0E}" presName="composite" presStyleCnt="0"/>
      <dgm:spPr/>
    </dgm:pt>
    <dgm:pt modelId="{CEE8C9E0-343F-4A18-AAAC-309B5BA4377F}" type="pres">
      <dgm:prSet presAssocID="{CD923A68-77B3-4001-B710-1022FCB2CA0E}" presName="background" presStyleLbl="node0" presStyleIdx="1" presStyleCnt="3"/>
      <dgm:spPr/>
    </dgm:pt>
    <dgm:pt modelId="{0325C79C-AE5C-43D6-A7C0-BE48086453E6}" type="pres">
      <dgm:prSet presAssocID="{CD923A68-77B3-4001-B710-1022FCB2CA0E}" presName="text" presStyleLbl="fgAcc0" presStyleIdx="1" presStyleCnt="3">
        <dgm:presLayoutVars>
          <dgm:chPref val="3"/>
        </dgm:presLayoutVars>
      </dgm:prSet>
      <dgm:spPr/>
    </dgm:pt>
    <dgm:pt modelId="{78C1F743-EAD2-4FD7-BFCB-DA417A407BFF}" type="pres">
      <dgm:prSet presAssocID="{CD923A68-77B3-4001-B710-1022FCB2CA0E}" presName="hierChild2" presStyleCnt="0"/>
      <dgm:spPr/>
    </dgm:pt>
    <dgm:pt modelId="{E1407755-3903-4C04-BE4A-E5A8955FA763}" type="pres">
      <dgm:prSet presAssocID="{D1D87D1A-0A55-46FB-824E-A3D7A355D9CC}" presName="hierRoot1" presStyleCnt="0"/>
      <dgm:spPr/>
    </dgm:pt>
    <dgm:pt modelId="{CA9DCEB1-ED12-45C2-9403-89801FB6DDF3}" type="pres">
      <dgm:prSet presAssocID="{D1D87D1A-0A55-46FB-824E-A3D7A355D9CC}" presName="composite" presStyleCnt="0"/>
      <dgm:spPr/>
    </dgm:pt>
    <dgm:pt modelId="{B93BF977-C10E-462E-BCBE-83A7779A9151}" type="pres">
      <dgm:prSet presAssocID="{D1D87D1A-0A55-46FB-824E-A3D7A355D9CC}" presName="background" presStyleLbl="node0" presStyleIdx="2" presStyleCnt="3"/>
      <dgm:spPr/>
    </dgm:pt>
    <dgm:pt modelId="{E5155917-BDA9-44ED-8543-F480FF18F2ED}" type="pres">
      <dgm:prSet presAssocID="{D1D87D1A-0A55-46FB-824E-A3D7A355D9CC}" presName="text" presStyleLbl="fgAcc0" presStyleIdx="2" presStyleCnt="3">
        <dgm:presLayoutVars>
          <dgm:chPref val="3"/>
        </dgm:presLayoutVars>
      </dgm:prSet>
      <dgm:spPr/>
    </dgm:pt>
    <dgm:pt modelId="{AC8981CE-CD31-40B6-80B3-A9DD12D19C4D}" type="pres">
      <dgm:prSet presAssocID="{D1D87D1A-0A55-46FB-824E-A3D7A355D9CC}" presName="hierChild2" presStyleCnt="0"/>
      <dgm:spPr/>
    </dgm:pt>
  </dgm:ptLst>
  <dgm:cxnLst>
    <dgm:cxn modelId="{8426A306-DC73-4E34-9B11-99967BFFF183}" type="presOf" srcId="{D1D87D1A-0A55-46FB-824E-A3D7A355D9CC}" destId="{E5155917-BDA9-44ED-8543-F480FF18F2ED}" srcOrd="0" destOrd="0" presId="urn:microsoft.com/office/officeart/2005/8/layout/hierarchy1"/>
    <dgm:cxn modelId="{295C610C-6B35-4328-BAF0-C8C3C1316804}" type="presOf" srcId="{CD923A68-77B3-4001-B710-1022FCB2CA0E}" destId="{0325C79C-AE5C-43D6-A7C0-BE48086453E6}" srcOrd="0" destOrd="0" presId="urn:microsoft.com/office/officeart/2005/8/layout/hierarchy1"/>
    <dgm:cxn modelId="{FD708F24-3456-42A1-924B-71DE1C1E448F}" srcId="{C484D9FA-05AD-4473-9903-44FFDF531671}" destId="{99EABE6A-332D-4016-AC02-0CE4D687B8BF}" srcOrd="0" destOrd="0" parTransId="{0A29D14A-4C18-4DAF-8460-D16717EC5E74}" sibTransId="{20F10847-8070-4613-8AF2-1565CA48DC4A}"/>
    <dgm:cxn modelId="{7FE4BE51-1A2E-4C25-9F36-146F0EF33166}" type="presOf" srcId="{C484D9FA-05AD-4473-9903-44FFDF531671}" destId="{3D2C3318-4C3C-4CC7-9A44-8A9D1D5F5100}" srcOrd="0" destOrd="0" presId="urn:microsoft.com/office/officeart/2005/8/layout/hierarchy1"/>
    <dgm:cxn modelId="{C1AFF5CB-6550-4AFF-896D-82D1469E0969}" type="presOf" srcId="{99EABE6A-332D-4016-AC02-0CE4D687B8BF}" destId="{9205542C-433D-4597-BED4-2EFB4C0EC326}" srcOrd="0" destOrd="0" presId="urn:microsoft.com/office/officeart/2005/8/layout/hierarchy1"/>
    <dgm:cxn modelId="{05EBE5D2-8866-45DB-99EB-EA502BE3637F}" srcId="{C484D9FA-05AD-4473-9903-44FFDF531671}" destId="{CD923A68-77B3-4001-B710-1022FCB2CA0E}" srcOrd="1" destOrd="0" parTransId="{12FE747C-8EDC-44EE-AB50-D9AE25AD870E}" sibTransId="{D9AD3137-E2B6-477B-A503-0C375E7702A0}"/>
    <dgm:cxn modelId="{46F374E2-6108-41F3-A835-7A9FC658A692}" srcId="{C484D9FA-05AD-4473-9903-44FFDF531671}" destId="{D1D87D1A-0A55-46FB-824E-A3D7A355D9CC}" srcOrd="2" destOrd="0" parTransId="{5468864D-68FD-4C0A-B621-3106F85F6595}" sibTransId="{348DB908-031E-4076-8880-7B738FE2A384}"/>
    <dgm:cxn modelId="{A168ED9E-8C17-455A-857E-06AD949DF7D6}" type="presParOf" srcId="{3D2C3318-4C3C-4CC7-9A44-8A9D1D5F5100}" destId="{AD145A41-C3D2-4102-91C2-64B5CFCEE545}" srcOrd="0" destOrd="0" presId="urn:microsoft.com/office/officeart/2005/8/layout/hierarchy1"/>
    <dgm:cxn modelId="{53F5C097-0143-4326-8410-D54CBF81DB6E}" type="presParOf" srcId="{AD145A41-C3D2-4102-91C2-64B5CFCEE545}" destId="{2E4EF751-FF8D-4850-B328-26AD2336AC7F}" srcOrd="0" destOrd="0" presId="urn:microsoft.com/office/officeart/2005/8/layout/hierarchy1"/>
    <dgm:cxn modelId="{159E0318-A6D7-4296-B4C3-5CF4BDF7952A}" type="presParOf" srcId="{2E4EF751-FF8D-4850-B328-26AD2336AC7F}" destId="{8AAE1D7F-6DEB-4424-98A5-B9999CC16125}" srcOrd="0" destOrd="0" presId="urn:microsoft.com/office/officeart/2005/8/layout/hierarchy1"/>
    <dgm:cxn modelId="{25C5CA98-3D8C-4CAF-A7B8-0C146AD9D70C}" type="presParOf" srcId="{2E4EF751-FF8D-4850-B328-26AD2336AC7F}" destId="{9205542C-433D-4597-BED4-2EFB4C0EC326}" srcOrd="1" destOrd="0" presId="urn:microsoft.com/office/officeart/2005/8/layout/hierarchy1"/>
    <dgm:cxn modelId="{05E8A50B-671E-406E-84AE-6B3F0CEA8491}" type="presParOf" srcId="{AD145A41-C3D2-4102-91C2-64B5CFCEE545}" destId="{0E8088CB-37CF-4ABA-9078-1B11D239F610}" srcOrd="1" destOrd="0" presId="urn:microsoft.com/office/officeart/2005/8/layout/hierarchy1"/>
    <dgm:cxn modelId="{77EF1149-F75B-4F8C-87DE-152A5904470A}" type="presParOf" srcId="{3D2C3318-4C3C-4CC7-9A44-8A9D1D5F5100}" destId="{8F143B64-9B0F-4486-AD4D-BF6468A8FE50}" srcOrd="1" destOrd="0" presId="urn:microsoft.com/office/officeart/2005/8/layout/hierarchy1"/>
    <dgm:cxn modelId="{55FDC250-C6D3-4760-B718-C1C82E5DE4BB}" type="presParOf" srcId="{8F143B64-9B0F-4486-AD4D-BF6468A8FE50}" destId="{55B062BD-B3AB-4722-BA83-2615551F9234}" srcOrd="0" destOrd="0" presId="urn:microsoft.com/office/officeart/2005/8/layout/hierarchy1"/>
    <dgm:cxn modelId="{451E54D9-22DC-4611-9000-BE5B00051CA9}" type="presParOf" srcId="{55B062BD-B3AB-4722-BA83-2615551F9234}" destId="{CEE8C9E0-343F-4A18-AAAC-309B5BA4377F}" srcOrd="0" destOrd="0" presId="urn:microsoft.com/office/officeart/2005/8/layout/hierarchy1"/>
    <dgm:cxn modelId="{77A1EFAE-0FC9-4DA1-8315-645027C9BBBD}" type="presParOf" srcId="{55B062BD-B3AB-4722-BA83-2615551F9234}" destId="{0325C79C-AE5C-43D6-A7C0-BE48086453E6}" srcOrd="1" destOrd="0" presId="urn:microsoft.com/office/officeart/2005/8/layout/hierarchy1"/>
    <dgm:cxn modelId="{AD5210A6-92C1-4143-A1AE-9A1B1DCEABAC}" type="presParOf" srcId="{8F143B64-9B0F-4486-AD4D-BF6468A8FE50}" destId="{78C1F743-EAD2-4FD7-BFCB-DA417A407BFF}" srcOrd="1" destOrd="0" presId="urn:microsoft.com/office/officeart/2005/8/layout/hierarchy1"/>
    <dgm:cxn modelId="{F5E43E23-64CB-41B1-A8E2-D30773D5B8B4}" type="presParOf" srcId="{3D2C3318-4C3C-4CC7-9A44-8A9D1D5F5100}" destId="{E1407755-3903-4C04-BE4A-E5A8955FA763}" srcOrd="2" destOrd="0" presId="urn:microsoft.com/office/officeart/2005/8/layout/hierarchy1"/>
    <dgm:cxn modelId="{8577DE59-452E-4454-86BA-CA83F899F66A}" type="presParOf" srcId="{E1407755-3903-4C04-BE4A-E5A8955FA763}" destId="{CA9DCEB1-ED12-45C2-9403-89801FB6DDF3}" srcOrd="0" destOrd="0" presId="urn:microsoft.com/office/officeart/2005/8/layout/hierarchy1"/>
    <dgm:cxn modelId="{64AF4CEB-3C4A-469F-A7FE-EC92FEFCD2C8}" type="presParOf" srcId="{CA9DCEB1-ED12-45C2-9403-89801FB6DDF3}" destId="{B93BF977-C10E-462E-BCBE-83A7779A9151}" srcOrd="0" destOrd="0" presId="urn:microsoft.com/office/officeart/2005/8/layout/hierarchy1"/>
    <dgm:cxn modelId="{B180B061-3349-4BE9-ADCD-016D73DFF6D0}" type="presParOf" srcId="{CA9DCEB1-ED12-45C2-9403-89801FB6DDF3}" destId="{E5155917-BDA9-44ED-8543-F480FF18F2ED}" srcOrd="1" destOrd="0" presId="urn:microsoft.com/office/officeart/2005/8/layout/hierarchy1"/>
    <dgm:cxn modelId="{EC5505AE-4A5F-4B8B-80FF-55090667E254}" type="presParOf" srcId="{E1407755-3903-4C04-BE4A-E5A8955FA763}" destId="{AC8981CE-CD31-40B6-80B3-A9DD12D19C4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8214535-CC7E-44AD-BFE4-7E73288AFB70}" type="doc">
      <dgm:prSet loTypeId="urn:microsoft.com/office/officeart/2005/8/layout/hierarchy1" loCatId="hierarchy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7AD0B98-6B61-4A1C-9054-770301588A49}">
      <dgm:prSet/>
      <dgm:spPr/>
      <dgm:t>
        <a:bodyPr/>
        <a:lstStyle/>
        <a:p>
          <a:r>
            <a:rPr lang="en-GB" dirty="0"/>
            <a:t>Cyphertech cares about looking after your hardware as well. This is why we supply cleaning cards and thermal cleaning pens as well.</a:t>
          </a:r>
          <a:endParaRPr lang="en-US" dirty="0"/>
        </a:p>
      </dgm:t>
    </dgm:pt>
    <dgm:pt modelId="{FBCCF5CC-77C0-49B8-9AAA-1171C6D6B5CB}" type="parTrans" cxnId="{4A9DA4CE-A1BD-450B-ABF8-0156ABDF9762}">
      <dgm:prSet/>
      <dgm:spPr/>
      <dgm:t>
        <a:bodyPr/>
        <a:lstStyle/>
        <a:p>
          <a:endParaRPr lang="en-US"/>
        </a:p>
      </dgm:t>
    </dgm:pt>
    <dgm:pt modelId="{04B15BC4-1D91-4719-9D54-F4F1E7F408D1}" type="sibTrans" cxnId="{4A9DA4CE-A1BD-450B-ABF8-0156ABDF9762}">
      <dgm:prSet/>
      <dgm:spPr/>
      <dgm:t>
        <a:bodyPr/>
        <a:lstStyle/>
        <a:p>
          <a:endParaRPr lang="en-US"/>
        </a:p>
      </dgm:t>
    </dgm:pt>
    <dgm:pt modelId="{0A9E10C9-2D87-42CA-8D99-FB61D8838422}">
      <dgm:prSet/>
      <dgm:spPr/>
      <dgm:t>
        <a:bodyPr/>
        <a:lstStyle/>
        <a:p>
          <a:r>
            <a:rPr lang="en-GB" dirty="0"/>
            <a:t>To ensure you have an error free time and improve the longevity of your equipment we recommend that you routinely clean your items at least once every 6 months.</a:t>
          </a:r>
          <a:endParaRPr lang="en-US" dirty="0"/>
        </a:p>
      </dgm:t>
    </dgm:pt>
    <dgm:pt modelId="{8E1E812B-CC18-4CB7-BB53-97F807FB6203}" type="parTrans" cxnId="{79BF0FCF-AD18-446A-A87C-F1198C053889}">
      <dgm:prSet/>
      <dgm:spPr/>
      <dgm:t>
        <a:bodyPr/>
        <a:lstStyle/>
        <a:p>
          <a:endParaRPr lang="en-US"/>
        </a:p>
      </dgm:t>
    </dgm:pt>
    <dgm:pt modelId="{13EF01B0-CBE5-4A55-B300-F5C0F1EAD3BF}" type="sibTrans" cxnId="{79BF0FCF-AD18-446A-A87C-F1198C053889}">
      <dgm:prSet/>
      <dgm:spPr/>
      <dgm:t>
        <a:bodyPr/>
        <a:lstStyle/>
        <a:p>
          <a:endParaRPr lang="en-US"/>
        </a:p>
      </dgm:t>
    </dgm:pt>
    <dgm:pt modelId="{21D69BDA-8069-46FF-8433-8D77A7A98850}" type="pres">
      <dgm:prSet presAssocID="{B8214535-CC7E-44AD-BFE4-7E73288AFB7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B9BC494-3903-48EC-8C8F-E342D446F917}" type="pres">
      <dgm:prSet presAssocID="{87AD0B98-6B61-4A1C-9054-770301588A49}" presName="hierRoot1" presStyleCnt="0"/>
      <dgm:spPr/>
    </dgm:pt>
    <dgm:pt modelId="{5B34D58B-75A0-4C1A-BC89-E9F055C9C81F}" type="pres">
      <dgm:prSet presAssocID="{87AD0B98-6B61-4A1C-9054-770301588A49}" presName="composite" presStyleCnt="0"/>
      <dgm:spPr/>
    </dgm:pt>
    <dgm:pt modelId="{E3C7E417-92F6-44FC-9337-827798A7F059}" type="pres">
      <dgm:prSet presAssocID="{87AD0B98-6B61-4A1C-9054-770301588A49}" presName="background" presStyleLbl="node0" presStyleIdx="0" presStyleCnt="2"/>
      <dgm:spPr/>
    </dgm:pt>
    <dgm:pt modelId="{C258C3A2-AEF5-4AC6-BA36-742F02963747}" type="pres">
      <dgm:prSet presAssocID="{87AD0B98-6B61-4A1C-9054-770301588A49}" presName="text" presStyleLbl="fgAcc0" presStyleIdx="0" presStyleCnt="2">
        <dgm:presLayoutVars>
          <dgm:chPref val="3"/>
        </dgm:presLayoutVars>
      </dgm:prSet>
      <dgm:spPr/>
    </dgm:pt>
    <dgm:pt modelId="{C7DA0A89-14BC-4BDE-AD41-BBDBF1A12397}" type="pres">
      <dgm:prSet presAssocID="{87AD0B98-6B61-4A1C-9054-770301588A49}" presName="hierChild2" presStyleCnt="0"/>
      <dgm:spPr/>
    </dgm:pt>
    <dgm:pt modelId="{0E2ED002-84B0-43A5-8FCA-1844ADB2980E}" type="pres">
      <dgm:prSet presAssocID="{0A9E10C9-2D87-42CA-8D99-FB61D8838422}" presName="hierRoot1" presStyleCnt="0"/>
      <dgm:spPr/>
    </dgm:pt>
    <dgm:pt modelId="{F3CA153B-0D4E-4B36-9EE2-AB2DC51983EB}" type="pres">
      <dgm:prSet presAssocID="{0A9E10C9-2D87-42CA-8D99-FB61D8838422}" presName="composite" presStyleCnt="0"/>
      <dgm:spPr/>
    </dgm:pt>
    <dgm:pt modelId="{4005D3F3-A0FF-4E6F-8762-E624014DF9F3}" type="pres">
      <dgm:prSet presAssocID="{0A9E10C9-2D87-42CA-8D99-FB61D8838422}" presName="background" presStyleLbl="node0" presStyleIdx="1" presStyleCnt="2"/>
      <dgm:spPr/>
    </dgm:pt>
    <dgm:pt modelId="{294CDC09-4F7E-422A-9CFC-AE360BA21CC0}" type="pres">
      <dgm:prSet presAssocID="{0A9E10C9-2D87-42CA-8D99-FB61D8838422}" presName="text" presStyleLbl="fgAcc0" presStyleIdx="1" presStyleCnt="2">
        <dgm:presLayoutVars>
          <dgm:chPref val="3"/>
        </dgm:presLayoutVars>
      </dgm:prSet>
      <dgm:spPr/>
    </dgm:pt>
    <dgm:pt modelId="{859C5610-DB4A-454E-BE37-C6A3B477B30F}" type="pres">
      <dgm:prSet presAssocID="{0A9E10C9-2D87-42CA-8D99-FB61D8838422}" presName="hierChild2" presStyleCnt="0"/>
      <dgm:spPr/>
    </dgm:pt>
  </dgm:ptLst>
  <dgm:cxnLst>
    <dgm:cxn modelId="{37BD3601-DD15-42CE-8E90-2D025F71A36E}" type="presOf" srcId="{0A9E10C9-2D87-42CA-8D99-FB61D8838422}" destId="{294CDC09-4F7E-422A-9CFC-AE360BA21CC0}" srcOrd="0" destOrd="0" presId="urn:microsoft.com/office/officeart/2005/8/layout/hierarchy1"/>
    <dgm:cxn modelId="{68AED52E-CDEF-4B08-9FE0-53A8FF2B395D}" type="presOf" srcId="{B8214535-CC7E-44AD-BFE4-7E73288AFB70}" destId="{21D69BDA-8069-46FF-8433-8D77A7A98850}" srcOrd="0" destOrd="0" presId="urn:microsoft.com/office/officeart/2005/8/layout/hierarchy1"/>
    <dgm:cxn modelId="{57627D6C-24FC-460A-936E-2914F2FBD10B}" type="presOf" srcId="{87AD0B98-6B61-4A1C-9054-770301588A49}" destId="{C258C3A2-AEF5-4AC6-BA36-742F02963747}" srcOrd="0" destOrd="0" presId="urn:microsoft.com/office/officeart/2005/8/layout/hierarchy1"/>
    <dgm:cxn modelId="{4A9DA4CE-A1BD-450B-ABF8-0156ABDF9762}" srcId="{B8214535-CC7E-44AD-BFE4-7E73288AFB70}" destId="{87AD0B98-6B61-4A1C-9054-770301588A49}" srcOrd="0" destOrd="0" parTransId="{FBCCF5CC-77C0-49B8-9AAA-1171C6D6B5CB}" sibTransId="{04B15BC4-1D91-4719-9D54-F4F1E7F408D1}"/>
    <dgm:cxn modelId="{79BF0FCF-AD18-446A-A87C-F1198C053889}" srcId="{B8214535-CC7E-44AD-BFE4-7E73288AFB70}" destId="{0A9E10C9-2D87-42CA-8D99-FB61D8838422}" srcOrd="1" destOrd="0" parTransId="{8E1E812B-CC18-4CB7-BB53-97F807FB6203}" sibTransId="{13EF01B0-CBE5-4A55-B300-F5C0F1EAD3BF}"/>
    <dgm:cxn modelId="{542847E9-CAD1-4B18-AB6B-CBF3576EAB1C}" type="presParOf" srcId="{21D69BDA-8069-46FF-8433-8D77A7A98850}" destId="{DB9BC494-3903-48EC-8C8F-E342D446F917}" srcOrd="0" destOrd="0" presId="urn:microsoft.com/office/officeart/2005/8/layout/hierarchy1"/>
    <dgm:cxn modelId="{D2A8E68C-4632-4F5A-9C45-ECFCD784A2E5}" type="presParOf" srcId="{DB9BC494-3903-48EC-8C8F-E342D446F917}" destId="{5B34D58B-75A0-4C1A-BC89-E9F055C9C81F}" srcOrd="0" destOrd="0" presId="urn:microsoft.com/office/officeart/2005/8/layout/hierarchy1"/>
    <dgm:cxn modelId="{B991AE85-FC27-48AB-BA00-19D2FEA3EDC0}" type="presParOf" srcId="{5B34D58B-75A0-4C1A-BC89-E9F055C9C81F}" destId="{E3C7E417-92F6-44FC-9337-827798A7F059}" srcOrd="0" destOrd="0" presId="urn:microsoft.com/office/officeart/2005/8/layout/hierarchy1"/>
    <dgm:cxn modelId="{9A8C58D1-B7CD-404B-8316-C8FBF835F3FE}" type="presParOf" srcId="{5B34D58B-75A0-4C1A-BC89-E9F055C9C81F}" destId="{C258C3A2-AEF5-4AC6-BA36-742F02963747}" srcOrd="1" destOrd="0" presId="urn:microsoft.com/office/officeart/2005/8/layout/hierarchy1"/>
    <dgm:cxn modelId="{7F3CA1B0-CEF4-42A2-99AC-B262BA21A673}" type="presParOf" srcId="{DB9BC494-3903-48EC-8C8F-E342D446F917}" destId="{C7DA0A89-14BC-4BDE-AD41-BBDBF1A12397}" srcOrd="1" destOrd="0" presId="urn:microsoft.com/office/officeart/2005/8/layout/hierarchy1"/>
    <dgm:cxn modelId="{A2D307D8-FB6A-41ED-8B1E-EED6505A1B9C}" type="presParOf" srcId="{21D69BDA-8069-46FF-8433-8D77A7A98850}" destId="{0E2ED002-84B0-43A5-8FCA-1844ADB2980E}" srcOrd="1" destOrd="0" presId="urn:microsoft.com/office/officeart/2005/8/layout/hierarchy1"/>
    <dgm:cxn modelId="{C29548CE-8661-49A1-888D-2132417D092D}" type="presParOf" srcId="{0E2ED002-84B0-43A5-8FCA-1844ADB2980E}" destId="{F3CA153B-0D4E-4B36-9EE2-AB2DC51983EB}" srcOrd="0" destOrd="0" presId="urn:microsoft.com/office/officeart/2005/8/layout/hierarchy1"/>
    <dgm:cxn modelId="{58097182-608B-4ACF-A91C-3539DD43E9CB}" type="presParOf" srcId="{F3CA153B-0D4E-4B36-9EE2-AB2DC51983EB}" destId="{4005D3F3-A0FF-4E6F-8762-E624014DF9F3}" srcOrd="0" destOrd="0" presId="urn:microsoft.com/office/officeart/2005/8/layout/hierarchy1"/>
    <dgm:cxn modelId="{2EE80A99-06CD-474B-8682-CACB7DB5DD72}" type="presParOf" srcId="{F3CA153B-0D4E-4B36-9EE2-AB2DC51983EB}" destId="{294CDC09-4F7E-422A-9CFC-AE360BA21CC0}" srcOrd="1" destOrd="0" presId="urn:microsoft.com/office/officeart/2005/8/layout/hierarchy1"/>
    <dgm:cxn modelId="{8599C283-3C09-4189-A0A9-BAE057EC0A4D}" type="presParOf" srcId="{0E2ED002-84B0-43A5-8FCA-1844ADB2980E}" destId="{859C5610-DB4A-454E-BE37-C6A3B477B30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22A4167-3290-4638-99EB-D71557735E81}" type="doc">
      <dgm:prSet loTypeId="urn:microsoft.com/office/officeart/2005/8/layout/hierarchy1" loCatId="hierarchy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AF6291C-1331-454D-8C60-EAFFC617A1C1}">
      <dgm:prSet/>
      <dgm:spPr/>
      <dgm:t>
        <a:bodyPr/>
        <a:lstStyle/>
        <a:p>
          <a:r>
            <a:rPr lang="en-GB" dirty="0"/>
            <a:t>Our core product is parking tickets. We manufacture and supply all major brands of tickets with the options of either plain or printed.</a:t>
          </a:r>
          <a:endParaRPr lang="en-US" dirty="0"/>
        </a:p>
      </dgm:t>
    </dgm:pt>
    <dgm:pt modelId="{90D5A0FA-9A13-4381-9C92-54CEAC0B3724}" type="parTrans" cxnId="{9BDAB79E-90D1-4499-93A2-2E9A531281D9}">
      <dgm:prSet/>
      <dgm:spPr/>
      <dgm:t>
        <a:bodyPr/>
        <a:lstStyle/>
        <a:p>
          <a:endParaRPr lang="en-US"/>
        </a:p>
      </dgm:t>
    </dgm:pt>
    <dgm:pt modelId="{C021265A-84E9-44B4-806B-CA6D9FA86CC7}" type="sibTrans" cxnId="{9BDAB79E-90D1-4499-93A2-2E9A531281D9}">
      <dgm:prSet/>
      <dgm:spPr/>
      <dgm:t>
        <a:bodyPr/>
        <a:lstStyle/>
        <a:p>
          <a:endParaRPr lang="en-US"/>
        </a:p>
      </dgm:t>
    </dgm:pt>
    <dgm:pt modelId="{433293A7-02B3-48BC-800A-49D3ACCFB31A}">
      <dgm:prSet/>
      <dgm:spPr/>
      <dgm:t>
        <a:bodyPr/>
        <a:lstStyle/>
        <a:p>
          <a:r>
            <a:rPr lang="en-GB" dirty="0"/>
            <a:t>We can facilitate for a forward order and call off systems for large quantities where we hold your stock for you.</a:t>
          </a:r>
          <a:endParaRPr lang="en-US" dirty="0"/>
        </a:p>
      </dgm:t>
    </dgm:pt>
    <dgm:pt modelId="{9DC5318C-501F-43DF-8601-C09DB5B5744F}" type="parTrans" cxnId="{6F601D1F-8093-4E92-A64F-44542CF7E9C6}">
      <dgm:prSet/>
      <dgm:spPr/>
      <dgm:t>
        <a:bodyPr/>
        <a:lstStyle/>
        <a:p>
          <a:endParaRPr lang="en-US"/>
        </a:p>
      </dgm:t>
    </dgm:pt>
    <dgm:pt modelId="{1EDB2215-667E-45F3-9C78-0D9B060E1030}" type="sibTrans" cxnId="{6F601D1F-8093-4E92-A64F-44542CF7E9C6}">
      <dgm:prSet/>
      <dgm:spPr/>
      <dgm:t>
        <a:bodyPr/>
        <a:lstStyle/>
        <a:p>
          <a:endParaRPr lang="en-US"/>
        </a:p>
      </dgm:t>
    </dgm:pt>
    <dgm:pt modelId="{D242FDCD-5962-4C13-A150-A17DD80F8CB1}" type="pres">
      <dgm:prSet presAssocID="{922A4167-3290-4638-99EB-D71557735E8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875FF49-65B3-4F93-871C-E40358203BD7}" type="pres">
      <dgm:prSet presAssocID="{1AF6291C-1331-454D-8C60-EAFFC617A1C1}" presName="hierRoot1" presStyleCnt="0"/>
      <dgm:spPr/>
    </dgm:pt>
    <dgm:pt modelId="{ECBD1FB9-5A6C-42C1-A9AD-CCF38C9F06BD}" type="pres">
      <dgm:prSet presAssocID="{1AF6291C-1331-454D-8C60-EAFFC617A1C1}" presName="composite" presStyleCnt="0"/>
      <dgm:spPr/>
    </dgm:pt>
    <dgm:pt modelId="{685BE792-E192-47D6-ADEF-DB1037F787F8}" type="pres">
      <dgm:prSet presAssocID="{1AF6291C-1331-454D-8C60-EAFFC617A1C1}" presName="background" presStyleLbl="node0" presStyleIdx="0" presStyleCnt="2"/>
      <dgm:spPr/>
    </dgm:pt>
    <dgm:pt modelId="{350203DE-C727-4DF5-AAE9-2F774CE23E3C}" type="pres">
      <dgm:prSet presAssocID="{1AF6291C-1331-454D-8C60-EAFFC617A1C1}" presName="text" presStyleLbl="fgAcc0" presStyleIdx="0" presStyleCnt="2">
        <dgm:presLayoutVars>
          <dgm:chPref val="3"/>
        </dgm:presLayoutVars>
      </dgm:prSet>
      <dgm:spPr/>
    </dgm:pt>
    <dgm:pt modelId="{8B26CCB6-85FB-4763-B1CD-8D74F13EBA0F}" type="pres">
      <dgm:prSet presAssocID="{1AF6291C-1331-454D-8C60-EAFFC617A1C1}" presName="hierChild2" presStyleCnt="0"/>
      <dgm:spPr/>
    </dgm:pt>
    <dgm:pt modelId="{357DE47A-D8B1-46D6-AB16-37CE439269E1}" type="pres">
      <dgm:prSet presAssocID="{433293A7-02B3-48BC-800A-49D3ACCFB31A}" presName="hierRoot1" presStyleCnt="0"/>
      <dgm:spPr/>
    </dgm:pt>
    <dgm:pt modelId="{A58A7D5B-8A88-4638-A41A-CEE0748941EE}" type="pres">
      <dgm:prSet presAssocID="{433293A7-02B3-48BC-800A-49D3ACCFB31A}" presName="composite" presStyleCnt="0"/>
      <dgm:spPr/>
    </dgm:pt>
    <dgm:pt modelId="{A212F99B-F822-42CC-98D9-DDA3849446B5}" type="pres">
      <dgm:prSet presAssocID="{433293A7-02B3-48BC-800A-49D3ACCFB31A}" presName="background" presStyleLbl="node0" presStyleIdx="1" presStyleCnt="2"/>
      <dgm:spPr/>
    </dgm:pt>
    <dgm:pt modelId="{322745F6-E19C-4D38-9D2B-5BAB7ECF49DE}" type="pres">
      <dgm:prSet presAssocID="{433293A7-02B3-48BC-800A-49D3ACCFB31A}" presName="text" presStyleLbl="fgAcc0" presStyleIdx="1" presStyleCnt="2">
        <dgm:presLayoutVars>
          <dgm:chPref val="3"/>
        </dgm:presLayoutVars>
      </dgm:prSet>
      <dgm:spPr/>
    </dgm:pt>
    <dgm:pt modelId="{2AA461DB-BB74-4DFC-84A6-90E88120ED46}" type="pres">
      <dgm:prSet presAssocID="{433293A7-02B3-48BC-800A-49D3ACCFB31A}" presName="hierChild2" presStyleCnt="0"/>
      <dgm:spPr/>
    </dgm:pt>
  </dgm:ptLst>
  <dgm:cxnLst>
    <dgm:cxn modelId="{6F601D1F-8093-4E92-A64F-44542CF7E9C6}" srcId="{922A4167-3290-4638-99EB-D71557735E81}" destId="{433293A7-02B3-48BC-800A-49D3ACCFB31A}" srcOrd="1" destOrd="0" parTransId="{9DC5318C-501F-43DF-8601-C09DB5B5744F}" sibTransId="{1EDB2215-667E-45F3-9C78-0D9B060E1030}"/>
    <dgm:cxn modelId="{AB70C067-EB78-41C9-B869-59578011CA1E}" type="presOf" srcId="{1AF6291C-1331-454D-8C60-EAFFC617A1C1}" destId="{350203DE-C727-4DF5-AAE9-2F774CE23E3C}" srcOrd="0" destOrd="0" presId="urn:microsoft.com/office/officeart/2005/8/layout/hierarchy1"/>
    <dgm:cxn modelId="{9BDAB79E-90D1-4499-93A2-2E9A531281D9}" srcId="{922A4167-3290-4638-99EB-D71557735E81}" destId="{1AF6291C-1331-454D-8C60-EAFFC617A1C1}" srcOrd="0" destOrd="0" parTransId="{90D5A0FA-9A13-4381-9C92-54CEAC0B3724}" sibTransId="{C021265A-84E9-44B4-806B-CA6D9FA86CC7}"/>
    <dgm:cxn modelId="{1D6A99BA-5375-4C57-B101-FEDB977EA83D}" type="presOf" srcId="{922A4167-3290-4638-99EB-D71557735E81}" destId="{D242FDCD-5962-4C13-A150-A17DD80F8CB1}" srcOrd="0" destOrd="0" presId="urn:microsoft.com/office/officeart/2005/8/layout/hierarchy1"/>
    <dgm:cxn modelId="{31BAFBBD-D59D-4A5B-9F80-C6ABB6E8ADAB}" type="presOf" srcId="{433293A7-02B3-48BC-800A-49D3ACCFB31A}" destId="{322745F6-E19C-4D38-9D2B-5BAB7ECF49DE}" srcOrd="0" destOrd="0" presId="urn:microsoft.com/office/officeart/2005/8/layout/hierarchy1"/>
    <dgm:cxn modelId="{B3F26BA5-3DE9-4C86-9CF4-5E228E45D793}" type="presParOf" srcId="{D242FDCD-5962-4C13-A150-A17DD80F8CB1}" destId="{4875FF49-65B3-4F93-871C-E40358203BD7}" srcOrd="0" destOrd="0" presId="urn:microsoft.com/office/officeart/2005/8/layout/hierarchy1"/>
    <dgm:cxn modelId="{69B57F80-7F98-4E91-8395-2FAD7C2601C8}" type="presParOf" srcId="{4875FF49-65B3-4F93-871C-E40358203BD7}" destId="{ECBD1FB9-5A6C-42C1-A9AD-CCF38C9F06BD}" srcOrd="0" destOrd="0" presId="urn:microsoft.com/office/officeart/2005/8/layout/hierarchy1"/>
    <dgm:cxn modelId="{A106522F-0198-4665-A8CC-C9F0CE03B41B}" type="presParOf" srcId="{ECBD1FB9-5A6C-42C1-A9AD-CCF38C9F06BD}" destId="{685BE792-E192-47D6-ADEF-DB1037F787F8}" srcOrd="0" destOrd="0" presId="urn:microsoft.com/office/officeart/2005/8/layout/hierarchy1"/>
    <dgm:cxn modelId="{D9651AC7-4DAC-4977-AB5E-69EA4472C63E}" type="presParOf" srcId="{ECBD1FB9-5A6C-42C1-A9AD-CCF38C9F06BD}" destId="{350203DE-C727-4DF5-AAE9-2F774CE23E3C}" srcOrd="1" destOrd="0" presId="urn:microsoft.com/office/officeart/2005/8/layout/hierarchy1"/>
    <dgm:cxn modelId="{15BDB7B0-4D9C-4FEB-8BFE-F80E37509A90}" type="presParOf" srcId="{4875FF49-65B3-4F93-871C-E40358203BD7}" destId="{8B26CCB6-85FB-4763-B1CD-8D74F13EBA0F}" srcOrd="1" destOrd="0" presId="urn:microsoft.com/office/officeart/2005/8/layout/hierarchy1"/>
    <dgm:cxn modelId="{CE3945AF-52FB-493A-B702-708DBE874941}" type="presParOf" srcId="{D242FDCD-5962-4C13-A150-A17DD80F8CB1}" destId="{357DE47A-D8B1-46D6-AB16-37CE439269E1}" srcOrd="1" destOrd="0" presId="urn:microsoft.com/office/officeart/2005/8/layout/hierarchy1"/>
    <dgm:cxn modelId="{D31E8780-F774-44EB-82CD-A763EC263632}" type="presParOf" srcId="{357DE47A-D8B1-46D6-AB16-37CE439269E1}" destId="{A58A7D5B-8A88-4638-A41A-CEE0748941EE}" srcOrd="0" destOrd="0" presId="urn:microsoft.com/office/officeart/2005/8/layout/hierarchy1"/>
    <dgm:cxn modelId="{22CAD5E3-F387-4CAD-90A8-0658F2F5B501}" type="presParOf" srcId="{A58A7D5B-8A88-4638-A41A-CEE0748941EE}" destId="{A212F99B-F822-42CC-98D9-DDA3849446B5}" srcOrd="0" destOrd="0" presId="urn:microsoft.com/office/officeart/2005/8/layout/hierarchy1"/>
    <dgm:cxn modelId="{D662BCB9-9AD4-4927-B0C9-F6D00229E919}" type="presParOf" srcId="{A58A7D5B-8A88-4638-A41A-CEE0748941EE}" destId="{322745F6-E19C-4D38-9D2B-5BAB7ECF49DE}" srcOrd="1" destOrd="0" presId="urn:microsoft.com/office/officeart/2005/8/layout/hierarchy1"/>
    <dgm:cxn modelId="{66A4AFDA-42D7-4E6A-A2A3-6622F6ACCA91}" type="presParOf" srcId="{357DE47A-D8B1-46D6-AB16-37CE439269E1}" destId="{2AA461DB-BB74-4DFC-84A6-90E88120ED4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16150A-4273-40B5-A00D-1F83A49E2825}">
      <dsp:nvSpPr>
        <dsp:cNvPr id="0" name=""/>
        <dsp:cNvSpPr/>
      </dsp:nvSpPr>
      <dsp:spPr>
        <a:xfrm>
          <a:off x="1320" y="48355"/>
          <a:ext cx="4636182" cy="29439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957175-30F1-445B-8B59-C7AD1C4546AB}">
      <dsp:nvSpPr>
        <dsp:cNvPr id="0" name=""/>
        <dsp:cNvSpPr/>
      </dsp:nvSpPr>
      <dsp:spPr>
        <a:xfrm>
          <a:off x="516452" y="537730"/>
          <a:ext cx="4636182" cy="29439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Our PCN carriers and made of Polythene or Polycoated paper, fully personalised options available whilst protecting your ticket from the elements with a clear visual of the charge.</a:t>
          </a:r>
          <a:endParaRPr lang="en-US" sz="2500" kern="1200" dirty="0"/>
        </a:p>
      </dsp:txBody>
      <dsp:txXfrm>
        <a:off x="602678" y="623956"/>
        <a:ext cx="4463730" cy="2771523"/>
      </dsp:txXfrm>
    </dsp:sp>
    <dsp:sp modelId="{71F86858-3B21-4F35-9EB8-B7BB30E5F480}">
      <dsp:nvSpPr>
        <dsp:cNvPr id="0" name=""/>
        <dsp:cNvSpPr/>
      </dsp:nvSpPr>
      <dsp:spPr>
        <a:xfrm>
          <a:off x="5667765" y="48355"/>
          <a:ext cx="4636182" cy="29439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EEC147-4C90-466E-BAB6-DFF937C32690}">
      <dsp:nvSpPr>
        <dsp:cNvPr id="0" name=""/>
        <dsp:cNvSpPr/>
      </dsp:nvSpPr>
      <dsp:spPr>
        <a:xfrm>
          <a:off x="6182897" y="537730"/>
          <a:ext cx="4636182" cy="29439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We now also offer a recyclable PCN carrier which leaves no residue of adhesive behind for client satisfaction.</a:t>
          </a:r>
          <a:endParaRPr lang="en-US" sz="2500" kern="1200" dirty="0"/>
        </a:p>
      </dsp:txBody>
      <dsp:txXfrm>
        <a:off x="6269123" y="623956"/>
        <a:ext cx="4463730" cy="27715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5739F2-3B76-42F4-80C0-70E56A1B842B}">
      <dsp:nvSpPr>
        <dsp:cNvPr id="0" name=""/>
        <dsp:cNvSpPr/>
      </dsp:nvSpPr>
      <dsp:spPr>
        <a:xfrm>
          <a:off x="1320" y="48355"/>
          <a:ext cx="4636182" cy="29439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FABBA47-0E34-4D42-89FF-97EBAE5199CD}">
      <dsp:nvSpPr>
        <dsp:cNvPr id="0" name=""/>
        <dsp:cNvSpPr/>
      </dsp:nvSpPr>
      <dsp:spPr>
        <a:xfrm>
          <a:off x="516452" y="537730"/>
          <a:ext cx="4636182" cy="29439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/>
            <a:t>We manufacture thermal ticket rolls for all makes of printers with the use of only high quality paper.</a:t>
          </a:r>
          <a:endParaRPr lang="en-US" sz="3000" kern="1200"/>
        </a:p>
      </dsp:txBody>
      <dsp:txXfrm>
        <a:off x="602678" y="623956"/>
        <a:ext cx="4463730" cy="2771523"/>
      </dsp:txXfrm>
    </dsp:sp>
    <dsp:sp modelId="{517AF5D6-D031-47FD-AC46-5FAF9E3BE211}">
      <dsp:nvSpPr>
        <dsp:cNvPr id="0" name=""/>
        <dsp:cNvSpPr/>
      </dsp:nvSpPr>
      <dsp:spPr>
        <a:xfrm>
          <a:off x="5667765" y="48355"/>
          <a:ext cx="4636182" cy="29439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6B365A-E844-4A10-B95E-8728164BBA24}">
      <dsp:nvSpPr>
        <dsp:cNvPr id="0" name=""/>
        <dsp:cNvSpPr/>
      </dsp:nvSpPr>
      <dsp:spPr>
        <a:xfrm>
          <a:off x="6182897" y="537730"/>
          <a:ext cx="4636182" cy="29439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/>
            <a:t>All our thermal tickets can be fully customised by size, design, layout paper type and grade to suit your needs.</a:t>
          </a:r>
          <a:endParaRPr lang="en-US" sz="3000" kern="1200"/>
        </a:p>
      </dsp:txBody>
      <dsp:txXfrm>
        <a:off x="6269123" y="623956"/>
        <a:ext cx="4463730" cy="27715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AE1D7F-6DEB-4424-98A5-B9999CC16125}">
      <dsp:nvSpPr>
        <dsp:cNvPr id="0" name=""/>
        <dsp:cNvSpPr/>
      </dsp:nvSpPr>
      <dsp:spPr>
        <a:xfrm>
          <a:off x="0" y="638187"/>
          <a:ext cx="3043237" cy="19324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05542C-433D-4597-BED4-2EFB4C0EC326}">
      <dsp:nvSpPr>
        <dsp:cNvPr id="0" name=""/>
        <dsp:cNvSpPr/>
      </dsp:nvSpPr>
      <dsp:spPr>
        <a:xfrm>
          <a:off x="338137" y="959418"/>
          <a:ext cx="3043237" cy="19324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We offer a range of parking signs bespoke to your need fo your car park or general signage.</a:t>
          </a:r>
          <a:endParaRPr lang="en-US" sz="1700" kern="1200" dirty="0"/>
        </a:p>
      </dsp:txBody>
      <dsp:txXfrm>
        <a:off x="394737" y="1016018"/>
        <a:ext cx="2930037" cy="1819255"/>
      </dsp:txXfrm>
    </dsp:sp>
    <dsp:sp modelId="{CEE8C9E0-343F-4A18-AAAC-309B5BA4377F}">
      <dsp:nvSpPr>
        <dsp:cNvPr id="0" name=""/>
        <dsp:cNvSpPr/>
      </dsp:nvSpPr>
      <dsp:spPr>
        <a:xfrm>
          <a:off x="3719512" y="638187"/>
          <a:ext cx="3043237" cy="19324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325C79C-AE5C-43D6-A7C0-BE48086453E6}">
      <dsp:nvSpPr>
        <dsp:cNvPr id="0" name=""/>
        <dsp:cNvSpPr/>
      </dsp:nvSpPr>
      <dsp:spPr>
        <a:xfrm>
          <a:off x="4057650" y="959418"/>
          <a:ext cx="3043237" cy="19324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All signs can be single or double sided and are power coated to eight a RAL or BS4800 paint number. </a:t>
          </a:r>
          <a:endParaRPr lang="en-US" sz="1700" kern="1200" dirty="0"/>
        </a:p>
      </dsp:txBody>
      <dsp:txXfrm>
        <a:off x="4114250" y="1016018"/>
        <a:ext cx="2930037" cy="1819255"/>
      </dsp:txXfrm>
    </dsp:sp>
    <dsp:sp modelId="{B93BF977-C10E-462E-BCBE-83A7779A9151}">
      <dsp:nvSpPr>
        <dsp:cNvPr id="0" name=""/>
        <dsp:cNvSpPr/>
      </dsp:nvSpPr>
      <dsp:spPr>
        <a:xfrm>
          <a:off x="7439025" y="638187"/>
          <a:ext cx="3043237" cy="19324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5155917-BDA9-44ED-8543-F480FF18F2ED}">
      <dsp:nvSpPr>
        <dsp:cNvPr id="0" name=""/>
        <dsp:cNvSpPr/>
      </dsp:nvSpPr>
      <dsp:spPr>
        <a:xfrm>
          <a:off x="7777162" y="959418"/>
          <a:ext cx="3043237" cy="19324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We supply signs in a range of different materials and fixing options depending on your needs, all of which we would be happy to discuss with you.</a:t>
          </a:r>
          <a:endParaRPr lang="en-US" sz="1700" kern="1200" dirty="0"/>
        </a:p>
      </dsp:txBody>
      <dsp:txXfrm>
        <a:off x="7833762" y="1016018"/>
        <a:ext cx="2930037" cy="18192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C7E417-92F6-44FC-9337-827798A7F059}">
      <dsp:nvSpPr>
        <dsp:cNvPr id="0" name=""/>
        <dsp:cNvSpPr/>
      </dsp:nvSpPr>
      <dsp:spPr>
        <a:xfrm>
          <a:off x="1320" y="48355"/>
          <a:ext cx="4636182" cy="29439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258C3A2-AEF5-4AC6-BA36-742F02963747}">
      <dsp:nvSpPr>
        <dsp:cNvPr id="0" name=""/>
        <dsp:cNvSpPr/>
      </dsp:nvSpPr>
      <dsp:spPr>
        <a:xfrm>
          <a:off x="516452" y="537730"/>
          <a:ext cx="4636182" cy="29439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Cyphertech cares about looking after your hardware as well. This is why we supply cleaning cards and thermal cleaning pens as well.</a:t>
          </a:r>
          <a:endParaRPr lang="en-US" sz="2400" kern="1200"/>
        </a:p>
      </dsp:txBody>
      <dsp:txXfrm>
        <a:off x="602678" y="623956"/>
        <a:ext cx="4463730" cy="2771523"/>
      </dsp:txXfrm>
    </dsp:sp>
    <dsp:sp modelId="{4005D3F3-A0FF-4E6F-8762-E624014DF9F3}">
      <dsp:nvSpPr>
        <dsp:cNvPr id="0" name=""/>
        <dsp:cNvSpPr/>
      </dsp:nvSpPr>
      <dsp:spPr>
        <a:xfrm>
          <a:off x="5667765" y="48355"/>
          <a:ext cx="4636182" cy="29439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94CDC09-4F7E-422A-9CFC-AE360BA21CC0}">
      <dsp:nvSpPr>
        <dsp:cNvPr id="0" name=""/>
        <dsp:cNvSpPr/>
      </dsp:nvSpPr>
      <dsp:spPr>
        <a:xfrm>
          <a:off x="6182897" y="537730"/>
          <a:ext cx="4636182" cy="29439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To ensure you have an error free time and improve the longevity of your equipment we recommend that you routinely clean your items at least once every 6 months.</a:t>
          </a:r>
          <a:endParaRPr lang="en-US" sz="2400" kern="1200"/>
        </a:p>
      </dsp:txBody>
      <dsp:txXfrm>
        <a:off x="6269123" y="623956"/>
        <a:ext cx="4463730" cy="277152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5BE792-E192-47D6-ADEF-DB1037F787F8}">
      <dsp:nvSpPr>
        <dsp:cNvPr id="0" name=""/>
        <dsp:cNvSpPr/>
      </dsp:nvSpPr>
      <dsp:spPr>
        <a:xfrm>
          <a:off x="1320" y="48355"/>
          <a:ext cx="4636182" cy="29439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50203DE-C727-4DF5-AAE9-2F774CE23E3C}">
      <dsp:nvSpPr>
        <dsp:cNvPr id="0" name=""/>
        <dsp:cNvSpPr/>
      </dsp:nvSpPr>
      <dsp:spPr>
        <a:xfrm>
          <a:off x="516452" y="537730"/>
          <a:ext cx="4636182" cy="29439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/>
            <a:t>Our core product is parking tickets. We manufacture and supply all major brands of tickets with the options of either plain or printed.</a:t>
          </a:r>
          <a:endParaRPr lang="en-US" sz="2700" kern="1200"/>
        </a:p>
      </dsp:txBody>
      <dsp:txXfrm>
        <a:off x="602678" y="623956"/>
        <a:ext cx="4463730" cy="2771523"/>
      </dsp:txXfrm>
    </dsp:sp>
    <dsp:sp modelId="{A212F99B-F822-42CC-98D9-DDA3849446B5}">
      <dsp:nvSpPr>
        <dsp:cNvPr id="0" name=""/>
        <dsp:cNvSpPr/>
      </dsp:nvSpPr>
      <dsp:spPr>
        <a:xfrm>
          <a:off x="5667765" y="48355"/>
          <a:ext cx="4636182" cy="29439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22745F6-E19C-4D38-9D2B-5BAB7ECF49DE}">
      <dsp:nvSpPr>
        <dsp:cNvPr id="0" name=""/>
        <dsp:cNvSpPr/>
      </dsp:nvSpPr>
      <dsp:spPr>
        <a:xfrm>
          <a:off x="6182897" y="537730"/>
          <a:ext cx="4636182" cy="29439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/>
            <a:t>We can facilitate for a forward order and call off systems for large quantities where we hold your stock for you.</a:t>
          </a:r>
          <a:endParaRPr lang="en-US" sz="2700" kern="1200"/>
        </a:p>
      </dsp:txBody>
      <dsp:txXfrm>
        <a:off x="6269123" y="623956"/>
        <a:ext cx="4463730" cy="27715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23FEA57E-7C1A-457B-A4CD-5DCEB057B502}" type="datetime1">
              <a:rPr lang="en-US" smtClean="0"/>
              <a:t>9/24/2020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883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42E8-8B57-452D-A122-4DCE9AC771EF}" type="datetime1">
              <a:rPr lang="en-US" smtClean="0"/>
              <a:t>9/24/2020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08153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3FE42E8-8B57-452D-A122-4DCE9AC771EF}" type="datetime1">
              <a:rPr lang="en-US" smtClean="0"/>
              <a:t>9/24/2020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37196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3FE42E8-8B57-452D-A122-4DCE9AC771EF}" type="datetime1">
              <a:rPr lang="en-US" smtClean="0"/>
              <a:t>9/24/2020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4974427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3FE42E8-8B57-452D-A122-4DCE9AC771EF}" type="datetime1">
              <a:rPr lang="en-US" smtClean="0"/>
              <a:t>9/24/2020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53961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42E8-8B57-452D-A122-4DCE9AC771EF}" type="datetime1">
              <a:rPr lang="en-US" smtClean="0"/>
              <a:t>9/24/2020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35384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42E8-8B57-452D-A122-4DCE9AC771EF}" type="datetime1">
              <a:rPr lang="en-US" smtClean="0"/>
              <a:t>9/24/2020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70934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9/24/2020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46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A0444D3-C0BA-4587-A56C-581AB9F841BE}" type="datetime1">
              <a:rPr lang="en-US" smtClean="0"/>
              <a:t>9/24/2020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116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9/24/2020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431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96083D4-708C-4BB5-B4FD-30CE9FA12FD5}" type="datetime1">
              <a:rPr lang="en-US" smtClean="0"/>
              <a:t>9/24/2020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275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9/24/2020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393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9/24/2020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808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9/24/2020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252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9/24/2020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139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9/24/2020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751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9/24/2020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442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E42E8-8B57-452D-A122-4DCE9AC771EF}" type="datetime1">
              <a:rPr lang="en-US" smtClean="0"/>
              <a:t>9/24/2020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194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Relationship Id="rId9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jpeg"/><Relationship Id="rId7" Type="http://schemas.openxmlformats.org/officeDocument/2006/relationships/image" Target="../media/image28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gloria@cyphertech.co.uk" TargetMode="External"/><Relationship Id="rId2" Type="http://schemas.openxmlformats.org/officeDocument/2006/relationships/hyperlink" Target="mailto:paul@cyphertech.co.uk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theresa@cyphertech.co.uk" TargetMode="External"/><Relationship Id="rId4" Type="http://schemas.openxmlformats.org/officeDocument/2006/relationships/hyperlink" Target="mailto:andy@cyphertech.co.u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314B4-6907-4387-B5E6-11F234AF87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3687878"/>
            <a:ext cx="8115299" cy="1265404"/>
          </a:xfrm>
        </p:spPr>
        <p:txBody>
          <a:bodyPr>
            <a:normAutofit/>
          </a:bodyPr>
          <a:lstStyle/>
          <a:p>
            <a:r>
              <a:rPr lang="en-GB" dirty="0"/>
              <a:t>E-Brochure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EC4E3B-DBF9-46E2-B40E-19F3CB6982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43200" y="4953282"/>
            <a:ext cx="6781800" cy="761118"/>
          </a:xfrm>
        </p:spPr>
        <p:txBody>
          <a:bodyPr>
            <a:normAutofit/>
          </a:bodyPr>
          <a:lstStyle/>
          <a:p>
            <a:endParaRPr lang="en-GB" dirty="0"/>
          </a:p>
        </p:txBody>
      </p:sp>
      <p:pic>
        <p:nvPicPr>
          <p:cNvPr id="1026" name="Picture 2" descr="Cyphertech">
            <a:extLst>
              <a:ext uri="{FF2B5EF4-FFF2-40B4-BE49-F238E27FC236}">
                <a16:creationId xmlns:a16="http://schemas.microsoft.com/office/drawing/2014/main" id="{092EF1F7-0C87-4533-8938-92BFCF0A2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0084" y="1318186"/>
            <a:ext cx="7671832" cy="230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706681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B905A-B350-4488-913C-44F87A532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Plastic cards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40F29-843A-439F-853C-A6015078F4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7F93FA-F4B7-4ECC-9713-429001A74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215" y="3307380"/>
            <a:ext cx="2905515" cy="1817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B37821-A2AF-4C5C-B257-38E90ECA3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006" y="3493526"/>
            <a:ext cx="2601433" cy="16315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B09CAA-85FB-4728-BAB9-F61828A4B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6745" y="3307381"/>
            <a:ext cx="2819669" cy="181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32367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0CAE8-112C-49C4-B454-F3E87BE32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>
            <a:normAutofit/>
          </a:bodyPr>
          <a:lstStyle/>
          <a:p>
            <a:r>
              <a:rPr lang="en-GB" dirty="0"/>
              <a:t>Parking Signs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5F752F9-9FD6-4AAB-82CD-F253050096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245082"/>
              </p:ext>
            </p:extLst>
          </p:nvPr>
        </p:nvGraphicFramePr>
        <p:xfrm>
          <a:off x="685800" y="2441051"/>
          <a:ext cx="10820400" cy="3530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35608348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558DD-F6C7-4018-B13A-D1F1B9A8E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>
            <a:normAutofit/>
          </a:bodyPr>
          <a:lstStyle/>
          <a:p>
            <a:r>
              <a:rPr lang="en-GB" dirty="0"/>
              <a:t>Cleaning accessories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2E828A9-816A-4FF6-A7E1-480B69949F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1271158"/>
              </p:ext>
            </p:extLst>
          </p:nvPr>
        </p:nvGraphicFramePr>
        <p:xfrm>
          <a:off x="685800" y="2441051"/>
          <a:ext cx="10820400" cy="3530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63377657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82F51-3531-4B94-A50E-65C7A0944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>
            <a:normAutofit/>
          </a:bodyPr>
          <a:lstStyle/>
          <a:p>
            <a:r>
              <a:rPr lang="en-GB" dirty="0"/>
              <a:t>Barrier Tickets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03281C1-0E8F-42DA-8AE1-2340CCDB87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881518"/>
              </p:ext>
            </p:extLst>
          </p:nvPr>
        </p:nvGraphicFramePr>
        <p:xfrm>
          <a:off x="685800" y="2441051"/>
          <a:ext cx="10820400" cy="3530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05794947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2C473-9663-46AE-97C9-5A6FA91F6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Barrier Tickets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B70E3-A65D-4A65-BBC4-AE7CEC63AF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0F438B-9709-4AF7-96E9-266358C07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661" y="2525880"/>
            <a:ext cx="2342508" cy="14568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32BAEE-3E1A-4AF3-9647-95C5A6FEF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457" y="4162567"/>
            <a:ext cx="2315110" cy="15046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6E73FB-2FFC-4D15-8D5F-9454F8C7E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9128" y="2491761"/>
            <a:ext cx="2301411" cy="14910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A179A3-0D0A-4095-A77C-C50BD09C57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1253" y="4206622"/>
            <a:ext cx="2369906" cy="1566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F05CB1-4955-4D86-9613-6131BDAB98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0498" y="2441585"/>
            <a:ext cx="2342508" cy="14739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DFDDF5-CE33-4D0D-AF17-D2AD15D55D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0498" y="4172803"/>
            <a:ext cx="2452099" cy="14944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6D06DC-97D3-4214-AB7F-23135F60E7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9993" y="2491761"/>
            <a:ext cx="2356207" cy="14910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838AE3-5219-4BE0-B5A0-91B0BB6B20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9993" y="4172803"/>
            <a:ext cx="2369906" cy="152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62761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7582E-0F41-4F08-B183-1E3966FA1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Covid-19 Items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00856-5C4A-4C1C-8FD9-5E85CDB5D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72" y="2102546"/>
            <a:ext cx="10936856" cy="3933572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Due to the recent pandemic we have all had to adapt to a new way of life and we have now started supplying other items specifically to help adapt.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We now offer sanitation stations, large floor stickers, one way system window stickers, all of which we can make bespoke to your needs.</a:t>
            </a:r>
          </a:p>
        </p:txBody>
      </p:sp>
      <p:pic>
        <p:nvPicPr>
          <p:cNvPr id="1026" name="1170940D-9E69-43FE-8AB6-39997EFEFA8B">
            <a:extLst>
              <a:ext uri="{FF2B5EF4-FFF2-40B4-BE49-F238E27FC236}">
                <a16:creationId xmlns:a16="http://schemas.microsoft.com/office/drawing/2014/main" id="{A8F48605-0831-4DB9-83C7-CA80352EC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370132"/>
            <a:ext cx="1368424" cy="1368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ACEE180E-677C-48E0-9735-9737BF044783">
            <a:extLst>
              <a:ext uri="{FF2B5EF4-FFF2-40B4-BE49-F238E27FC236}">
                <a16:creationId xmlns:a16="http://schemas.microsoft.com/office/drawing/2014/main" id="{23370919-B2D6-4E67-B640-35B638469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213" y="4366379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3026CA09-0B17-43AC-B9DF-3277A0FA6CB1">
            <a:extLst>
              <a:ext uri="{FF2B5EF4-FFF2-40B4-BE49-F238E27FC236}">
                <a16:creationId xmlns:a16="http://schemas.microsoft.com/office/drawing/2014/main" id="{A7576CB4-0F18-4E2D-9B5E-2DA735F89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335" y="4370132"/>
            <a:ext cx="1368424" cy="1368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57BF7C-BA73-4864-B12C-979C2AE243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2707" y="4370132"/>
            <a:ext cx="1004183" cy="13646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969EB2-4546-4D94-B664-6FD3FC9C35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8587" y="4370132"/>
            <a:ext cx="1332233" cy="13646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CD5153-FDCF-4796-820F-09A35C352E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8286" y="4368299"/>
            <a:ext cx="1451896" cy="13665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8DA8E3-86C6-4B34-9D9C-5AD1F9C799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87648" y="4366379"/>
            <a:ext cx="1952351" cy="129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39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2FD56-A2EA-4C57-AF89-9E2A6B31D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Contact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9ABC7-E841-46F4-AD9A-CCF7C5378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Paul Simmons – Director – </a:t>
            </a:r>
            <a:r>
              <a:rPr lang="en-GB" dirty="0">
                <a:hlinkClick r:id="rId2"/>
              </a:rPr>
              <a:t>paul@cyphertech.co.uk</a:t>
            </a:r>
            <a:endParaRPr lang="en-GB" dirty="0"/>
          </a:p>
          <a:p>
            <a:r>
              <a:rPr lang="en-GB" dirty="0"/>
              <a:t>Gloria Labbate – Internal Sales – </a:t>
            </a:r>
            <a:r>
              <a:rPr lang="en-GB" dirty="0">
                <a:hlinkClick r:id="rId3"/>
              </a:rPr>
              <a:t>gloria@cyphertech.co.uk</a:t>
            </a:r>
            <a:endParaRPr lang="en-GB" dirty="0"/>
          </a:p>
          <a:p>
            <a:r>
              <a:rPr lang="en-GB" dirty="0"/>
              <a:t>Andy Rabbitte – External Sales – </a:t>
            </a:r>
            <a:r>
              <a:rPr lang="en-GB" dirty="0">
                <a:hlinkClick r:id="rId4"/>
              </a:rPr>
              <a:t>andy@cyphertech.co.uk</a:t>
            </a:r>
            <a:endParaRPr lang="en-GB" dirty="0"/>
          </a:p>
          <a:p>
            <a:r>
              <a:rPr lang="en-GB" dirty="0"/>
              <a:t>Theresa Keyes – Accounts – </a:t>
            </a:r>
            <a:r>
              <a:rPr lang="en-GB" dirty="0">
                <a:hlinkClick r:id="rId5"/>
              </a:rPr>
              <a:t>theresa@cyphertech.co.uk</a:t>
            </a:r>
            <a:endParaRPr lang="en-GB" dirty="0"/>
          </a:p>
          <a:p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Tel: 01491 659 004</a:t>
            </a:r>
          </a:p>
          <a:p>
            <a:pPr marL="0" indent="0" algn="ctr">
              <a:buNone/>
            </a:pPr>
            <a:r>
              <a:rPr lang="en-GB" dirty="0"/>
              <a:t>https://clc-uk.com/cyphertech.html</a:t>
            </a:r>
          </a:p>
        </p:txBody>
      </p:sp>
    </p:spTree>
    <p:extLst>
      <p:ext uri="{BB962C8B-B14F-4D97-AF65-F5344CB8AC3E}">
        <p14:creationId xmlns:p14="http://schemas.microsoft.com/office/powerpoint/2010/main" val="2558797906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83CDC-1A9E-41AB-BB07-A42EE0377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Cyphertech </a:t>
            </a:r>
            <a:br>
              <a:rPr lang="en-GB" dirty="0"/>
            </a:br>
            <a:r>
              <a:rPr lang="en-GB" dirty="0"/>
              <a:t>General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5A138-0DE3-4B23-8220-DAFC4FAC9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40 years plus trading in the parking industry</a:t>
            </a:r>
          </a:p>
          <a:p>
            <a:r>
              <a:rPr lang="en-GB" dirty="0"/>
              <a:t>Only use A grade material</a:t>
            </a:r>
          </a:p>
          <a:p>
            <a:r>
              <a:rPr lang="en-GB" dirty="0"/>
              <a:t>Deliver next day before 5pm as standard on stock items</a:t>
            </a:r>
          </a:p>
          <a:p>
            <a:r>
              <a:rPr lang="en-GB" dirty="0"/>
              <a:t>Internal artwork studio</a:t>
            </a:r>
          </a:p>
          <a:p>
            <a:r>
              <a:rPr lang="en-GB" dirty="0"/>
              <a:t>Member of the IPC</a:t>
            </a:r>
          </a:p>
          <a:p>
            <a:r>
              <a:rPr lang="en-GB" dirty="0"/>
              <a:t>Approved Skidata and Scheidt &amp; Bachmann supplier</a:t>
            </a:r>
          </a:p>
          <a:p>
            <a:r>
              <a:rPr lang="en-GB" dirty="0"/>
              <a:t>                                 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6EAE644-9AFD-4312-81C7-65F4EE7684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53180"/>
              </p:ext>
            </p:extLst>
          </p:nvPr>
        </p:nvGraphicFramePr>
        <p:xfrm>
          <a:off x="1480369" y="5287153"/>
          <a:ext cx="2514600" cy="167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19699086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617579669"/>
                  </a:ext>
                </a:extLst>
              </a:tr>
            </a:tbl>
          </a:graphicData>
        </a:graphic>
      </p:graphicFrame>
      <p:pic>
        <p:nvPicPr>
          <p:cNvPr id="2049" name="Picture 1">
            <a:extLst>
              <a:ext uri="{FF2B5EF4-FFF2-40B4-BE49-F238E27FC236}">
                <a16:creationId xmlns:a16="http://schemas.microsoft.com/office/drawing/2014/main" id="{CCA93831-3A08-4D9C-A134-F547B3B4C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369" y="5286836"/>
            <a:ext cx="2514600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>
            <a:extLst>
              <a:ext uri="{FF2B5EF4-FFF2-40B4-BE49-F238E27FC236}">
                <a16:creationId xmlns:a16="http://schemas.microsoft.com/office/drawing/2014/main" id="{A6F6E8E1-300C-48A5-819B-F04683484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889" y="5286836"/>
            <a:ext cx="143827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Scheidt &amp; Bachmann Archives - ParkNewsParkNews">
            <a:extLst>
              <a:ext uri="{FF2B5EF4-FFF2-40B4-BE49-F238E27FC236}">
                <a16:creationId xmlns:a16="http://schemas.microsoft.com/office/drawing/2014/main" id="{4283CAAE-4C0A-42F5-8AD7-BA2F5B341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084" y="5370973"/>
            <a:ext cx="3615813" cy="44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859819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78A66-A0B1-44BA-995A-9DCC22732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>
            <a:normAutofit/>
          </a:bodyPr>
          <a:lstStyle/>
          <a:p>
            <a:r>
              <a:rPr lang="en-GB" dirty="0"/>
              <a:t>PCN Carriers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300E415-C109-4E8A-8251-F0A4F1B225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3657131"/>
              </p:ext>
            </p:extLst>
          </p:nvPr>
        </p:nvGraphicFramePr>
        <p:xfrm>
          <a:off x="685800" y="2441051"/>
          <a:ext cx="10820400" cy="3530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11145600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5B146-350C-498B-8E28-FB0B4ED1B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PCN Carriers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D7C8A9D-895D-4378-9BFB-1D1DDDB5EA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3723" y="1974192"/>
            <a:ext cx="9778179" cy="448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327329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246EA-F735-4688-A3FD-71F1AAFB2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>
            <a:normAutofit/>
          </a:bodyPr>
          <a:lstStyle/>
          <a:p>
            <a:r>
              <a:rPr lang="en-GB" dirty="0"/>
              <a:t>Thermal Ticket rolls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2966FBA-B4F3-429A-BF04-C48CBE6F80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6283923"/>
              </p:ext>
            </p:extLst>
          </p:nvPr>
        </p:nvGraphicFramePr>
        <p:xfrm>
          <a:off x="685800" y="2441051"/>
          <a:ext cx="10820400" cy="3530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09309150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69C38-653A-4058-8B3D-6E57D91E2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Thermal Ticket Rolls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A0B8A5B-BDCA-4844-A8B9-443EF424D5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018821" y="1700222"/>
            <a:ext cx="4154358" cy="469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34061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3FA2B-C207-4672-AAA0-CA728877B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Parking Permit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BC8DA0-18B4-45D6-9EC2-6F59F0AA2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Cyphertech are pleased to offer a range of different parking permits to our customers.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All of which can be fully customised to suit you needs with the option of numbering ,foils and holograms to deter fraud.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Our permits can be supplied as A4 sheet letters, individual formats or in a book, scratch card permits, window sticker permits, hanging tag permits.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9470491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1121C-BB53-416B-AF84-E632AA974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Parking Permits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FCDB1-8450-4C5F-A159-8B9627E7AD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A4 Permit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B54700-8E97-4CB1-9DDA-D4EEB65415BA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B5D94B-B697-4401-AA6C-CAC9E75BB6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Unauthorised Parking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E2730D-8243-44C7-B01E-6CE692275F46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708FF1-26C5-42CA-B62D-3EBFF8EABC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Numbered Permit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BD94BFA-5CC5-490D-864F-E749B1A4BAAF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80C112-980B-4C42-B467-838E32265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67" y="2891492"/>
            <a:ext cx="3442277" cy="33271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8581FA-9F20-4E1D-AC88-736CF06DB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101649" y="2842767"/>
            <a:ext cx="2005554" cy="3437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C8A71B-570C-4643-80EA-40F726E176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6" r="2306" b="4629"/>
          <a:stretch/>
        </p:blipFill>
        <p:spPr>
          <a:xfrm>
            <a:off x="8090791" y="3429000"/>
            <a:ext cx="3415408" cy="217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496098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EF3C4-B3D4-4184-AD2F-D63247D17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Plastic Cards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D6884B0-9325-4229-8733-68F57240C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Cyphertech are happy to offer a range of different plastic cards, with multiple different options.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We can offer, magnetic stripe, barcode, chips, numbering, holograms, encoding, signature panels and RFID.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All our cards are 86 x 54mm credit card size, made up with multi-layered scratch resistant PVC. They are then laminated to protect the print applied to them.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3965339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599</Words>
  <Application>Microsoft Office PowerPoint</Application>
  <PresentationFormat>Widescreen</PresentationFormat>
  <Paragraphs>58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Century Gothic</vt:lpstr>
      <vt:lpstr>Vapor Trail</vt:lpstr>
      <vt:lpstr>E-Brochure</vt:lpstr>
      <vt:lpstr>Cyphertech  General Information</vt:lpstr>
      <vt:lpstr>PCN Carriers</vt:lpstr>
      <vt:lpstr>PCN Carriers</vt:lpstr>
      <vt:lpstr>Thermal Ticket rolls</vt:lpstr>
      <vt:lpstr>Thermal Ticket Rolls</vt:lpstr>
      <vt:lpstr>Parking Permit</vt:lpstr>
      <vt:lpstr>Parking Permits</vt:lpstr>
      <vt:lpstr>Plastic Cards</vt:lpstr>
      <vt:lpstr>Plastic cards</vt:lpstr>
      <vt:lpstr>Parking Signs</vt:lpstr>
      <vt:lpstr>Cleaning accessories</vt:lpstr>
      <vt:lpstr>Barrier Tickets</vt:lpstr>
      <vt:lpstr>Barrier Tickets</vt:lpstr>
      <vt:lpstr>Covid-19 Items</vt:lpstr>
      <vt:lpstr>Contact details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eBrochure</dc:title>
  <dc:creator>Andy Rabbitte</dc:creator>
  <cp:lastModifiedBy>Andy Rabbitte</cp:lastModifiedBy>
  <cp:revision>12</cp:revision>
  <dcterms:created xsi:type="dcterms:W3CDTF">2020-09-11T08:32:34Z</dcterms:created>
  <dcterms:modified xsi:type="dcterms:W3CDTF">2020-09-24T10:18:37Z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